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6"/>
  </p:notesMasterIdLst>
  <p:handoutMasterIdLst>
    <p:handoutMasterId r:id="rId47"/>
  </p:handoutMasterIdLst>
  <p:sldIdLst>
    <p:sldId id="258" r:id="rId2"/>
    <p:sldId id="259" r:id="rId3"/>
    <p:sldId id="260" r:id="rId4"/>
    <p:sldId id="313" r:id="rId5"/>
    <p:sldId id="289" r:id="rId6"/>
    <p:sldId id="267" r:id="rId7"/>
    <p:sldId id="268" r:id="rId8"/>
    <p:sldId id="265" r:id="rId9"/>
    <p:sldId id="269" r:id="rId10"/>
    <p:sldId id="270" r:id="rId11"/>
    <p:sldId id="271" r:id="rId12"/>
    <p:sldId id="322" r:id="rId13"/>
    <p:sldId id="323" r:id="rId14"/>
    <p:sldId id="324" r:id="rId15"/>
    <p:sldId id="325" r:id="rId16"/>
    <p:sldId id="272" r:id="rId17"/>
    <p:sldId id="328" r:id="rId18"/>
    <p:sldId id="312" r:id="rId19"/>
    <p:sldId id="330" r:id="rId20"/>
    <p:sldId id="310" r:id="rId21"/>
    <p:sldId id="311" r:id="rId22"/>
    <p:sldId id="280" r:id="rId23"/>
    <p:sldId id="319" r:id="rId24"/>
    <p:sldId id="281" r:id="rId25"/>
    <p:sldId id="329" r:id="rId26"/>
    <p:sldId id="283" r:id="rId27"/>
    <p:sldId id="338" r:id="rId28"/>
    <p:sldId id="336" r:id="rId29"/>
    <p:sldId id="294" r:id="rId30"/>
    <p:sldId id="331" r:id="rId31"/>
    <p:sldId id="296" r:id="rId32"/>
    <p:sldId id="332" r:id="rId33"/>
    <p:sldId id="285" r:id="rId34"/>
    <p:sldId id="335" r:id="rId35"/>
    <p:sldId id="334" r:id="rId36"/>
    <p:sldId id="287" r:id="rId37"/>
    <p:sldId id="288" r:id="rId38"/>
    <p:sldId id="297" r:id="rId39"/>
    <p:sldId id="337" r:id="rId40"/>
    <p:sldId id="299" r:id="rId41"/>
    <p:sldId id="307" r:id="rId42"/>
    <p:sldId id="298" r:id="rId43"/>
    <p:sldId id="301" r:id="rId44"/>
    <p:sldId id="308" r:id="rId45"/>
  </p:sldIdLst>
  <p:sldSz cx="9144000" cy="6858000" type="letter"/>
  <p:notesSz cx="6954838" cy="93091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7838" indent="-20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57263" indent="-428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36688" indent="-650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914525" indent="-857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D3F"/>
    <a:srgbClr val="C31F27"/>
    <a:srgbClr val="C71F27"/>
    <a:srgbClr val="CE2028"/>
    <a:srgbClr val="D5212A"/>
    <a:srgbClr val="DE2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3191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130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627C8-7EFF-4D07-90FC-0BB1C21B1254}" type="doc">
      <dgm:prSet loTypeId="urn:microsoft.com/office/officeart/2005/8/layout/orgChart1" loCatId="hierarchy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es-MX"/>
        </a:p>
      </dgm:t>
    </dgm:pt>
    <dgm:pt modelId="{FC2E8D80-7EA2-486A-8AC5-8017F8185F35}">
      <dgm:prSet phldrT="[Texto]" custT="1"/>
      <dgm:spPr>
        <a:xfrm>
          <a:off x="3772193" y="2164"/>
          <a:ext cx="1741319" cy="421802"/>
        </a:xfrm>
        <a:prstGeom prst="rect">
          <a:avLst/>
        </a:prstGeom>
        <a:solidFill>
          <a:srgbClr val="5B9BD5">
            <a:lumMod val="5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4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DIRECCIÓN GENERAL </a:t>
          </a:r>
        </a:p>
      </dgm:t>
    </dgm:pt>
    <dgm:pt modelId="{E4DAF480-4FAC-4FD4-BB0F-9A8E37E9242C}" type="parTrans" cxnId="{B534503A-5053-4085-8B23-76FE584638E6}">
      <dgm:prSet/>
      <dgm:spPr/>
      <dgm:t>
        <a:bodyPr/>
        <a:lstStyle/>
        <a:p>
          <a:endParaRPr lang="es-MX"/>
        </a:p>
      </dgm:t>
    </dgm:pt>
    <dgm:pt modelId="{1EB6968E-483C-4524-B3A9-0D5C08185FB9}" type="sibTrans" cxnId="{B534503A-5053-4085-8B23-76FE584638E6}">
      <dgm:prSet/>
      <dgm:spPr/>
      <dgm:t>
        <a:bodyPr/>
        <a:lstStyle/>
        <a:p>
          <a:endParaRPr lang="es-MX"/>
        </a:p>
      </dgm:t>
    </dgm:pt>
    <dgm:pt modelId="{178C9F87-2AEA-4EB5-8162-1572F9C0D393}" type="asst">
      <dgm:prSet phldrT="[Texto]" custT="1"/>
      <dgm:spPr>
        <a:xfrm>
          <a:off x="2925301" y="550039"/>
          <a:ext cx="1447753" cy="463978"/>
        </a:xfrm>
        <a:prstGeom prst="rect">
          <a:avLst/>
        </a:prstGeom>
        <a:solidFill>
          <a:srgbClr val="5B9BD5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NORMATIVIDAD Y ASUSNTOS JURIDICOS </a:t>
          </a:r>
        </a:p>
      </dgm:t>
    </dgm:pt>
    <dgm:pt modelId="{E512D4F7-1C3D-4C2D-A984-2ECBEA59C66A}" type="parTrans" cxnId="{B92C48E1-AF65-4E08-9810-A1C637F78BC5}">
      <dgm:prSet/>
      <dgm:spPr>
        <a:xfrm>
          <a:off x="4373054" y="423967"/>
          <a:ext cx="269798" cy="358062"/>
        </a:xfrm>
        <a:custGeom>
          <a:avLst/>
          <a:gdLst/>
          <a:ahLst/>
          <a:cxnLst/>
          <a:rect l="0" t="0" r="0" b="0"/>
          <a:pathLst>
            <a:path>
              <a:moveTo>
                <a:pt x="269798" y="0"/>
              </a:moveTo>
              <a:lnTo>
                <a:pt x="269798" y="358062"/>
              </a:lnTo>
              <a:lnTo>
                <a:pt x="0" y="358062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76D11D92-8BE7-4377-9F27-0D0A6CAFDAE2}" type="sibTrans" cxnId="{B92C48E1-AF65-4E08-9810-A1C637F78BC5}">
      <dgm:prSet/>
      <dgm:spPr/>
      <dgm:t>
        <a:bodyPr/>
        <a:lstStyle/>
        <a:p>
          <a:endParaRPr lang="es-MX"/>
        </a:p>
      </dgm:t>
    </dgm:pt>
    <dgm:pt modelId="{C5986B89-6D09-4A63-B080-037B319FA8A9}">
      <dgm:prSet phldrT="[Texto]" custT="1"/>
      <dgm:spPr>
        <a:xfrm>
          <a:off x="4110552" y="2243977"/>
          <a:ext cx="1046591" cy="421799"/>
        </a:xfrm>
        <a:prstGeom prst="rect">
          <a:avLst/>
        </a:prstGeom>
        <a:solidFill>
          <a:srgbClr val="5B9BD5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SECRETARÍA</a:t>
          </a:r>
          <a:r>
            <a:rPr lang="es-MX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MX" sz="12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TECNICA</a:t>
          </a:r>
          <a:r>
            <a:rPr lang="es-MX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BD4DEB9F-D923-48AE-86E7-9476364F6EC7}" type="parTrans" cxnId="{C859B290-1D42-48D8-A042-BC955E92EB47}">
      <dgm:prSet/>
      <dgm:spPr>
        <a:xfrm>
          <a:off x="4588128" y="423967"/>
          <a:ext cx="91440" cy="1820010"/>
        </a:xfrm>
        <a:custGeom>
          <a:avLst/>
          <a:gdLst/>
          <a:ahLst/>
          <a:cxnLst/>
          <a:rect l="0" t="0" r="0" b="0"/>
          <a:pathLst>
            <a:path>
              <a:moveTo>
                <a:pt x="54724" y="0"/>
              </a:moveTo>
              <a:lnTo>
                <a:pt x="54724" y="1746805"/>
              </a:lnTo>
              <a:lnTo>
                <a:pt x="45720" y="1746805"/>
              </a:lnTo>
              <a:lnTo>
                <a:pt x="45720" y="1820010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481EC092-B320-4D36-A70C-6426EFE89973}" type="sibTrans" cxnId="{C859B290-1D42-48D8-A042-BC955E92EB47}">
      <dgm:prSet/>
      <dgm:spPr/>
      <dgm:t>
        <a:bodyPr/>
        <a:lstStyle/>
        <a:p>
          <a:endParaRPr lang="es-MX"/>
        </a:p>
      </dgm:t>
    </dgm:pt>
    <dgm:pt modelId="{CB2BB018-12C3-4EFA-8659-E1CDF8E0695D}">
      <dgm:prSet phldrT="[Texto]" custT="1"/>
      <dgm:spPr>
        <a:xfrm>
          <a:off x="6553449" y="2255777"/>
          <a:ext cx="1359810" cy="421799"/>
        </a:xfrm>
        <a:prstGeom prst="rect">
          <a:avLst/>
        </a:prstGeom>
        <a:solidFill>
          <a:srgbClr val="5B9BD5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b="1" i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SUBDIRECCIÓN</a:t>
          </a:r>
          <a:r>
            <a:rPr lang="es-MX" sz="1200" i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MX" sz="1200" b="1" i="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ADMINISTRATIVA</a:t>
          </a:r>
        </a:p>
      </dgm:t>
    </dgm:pt>
    <dgm:pt modelId="{557DA93D-D22A-4F03-BCE2-ABEB1614B5C7}" type="parTrans" cxnId="{FCCDB5A4-754D-4528-817D-5A3762705551}">
      <dgm:prSet/>
      <dgm:spPr>
        <a:xfrm>
          <a:off x="4642852" y="423967"/>
          <a:ext cx="2590501" cy="1831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8605"/>
              </a:lnTo>
              <a:lnTo>
                <a:pt x="2590501" y="1758605"/>
              </a:lnTo>
              <a:lnTo>
                <a:pt x="2590501" y="1831810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963EE1BC-5135-4157-BF8A-A580F354DA99}" type="sibTrans" cxnId="{FCCDB5A4-754D-4528-817D-5A3762705551}">
      <dgm:prSet/>
      <dgm:spPr/>
      <dgm:t>
        <a:bodyPr/>
        <a:lstStyle/>
        <a:p>
          <a:endParaRPr lang="es-MX"/>
        </a:p>
      </dgm:t>
    </dgm:pt>
    <dgm:pt modelId="{7111DAE4-C24C-4B33-AA38-03FD13DDDAE5}">
      <dgm:prSet phldrT="[Texto]" custT="1"/>
      <dgm:spPr>
        <a:xfrm>
          <a:off x="1348839" y="2255781"/>
          <a:ext cx="1207321" cy="383453"/>
        </a:xfrm>
        <a:prstGeom prst="rect">
          <a:avLst/>
        </a:prstGeom>
        <a:solidFill>
          <a:srgbClr val="5B9BD5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1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SUBDIRECCIÓN</a:t>
          </a:r>
          <a:r>
            <a:rPr lang="es-MX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s-MX" sz="11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DEPORTIVA</a:t>
          </a:r>
          <a:r>
            <a:rPr lang="es-MX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E4448D81-5FF8-4E24-AEA8-101925FEF3B0}" type="sibTrans" cxnId="{9920EAE8-8B6C-4C34-9343-CC5D25D8EE5B}">
      <dgm:prSet/>
      <dgm:spPr/>
      <dgm:t>
        <a:bodyPr/>
        <a:lstStyle/>
        <a:p>
          <a:endParaRPr lang="es-MX"/>
        </a:p>
      </dgm:t>
    </dgm:pt>
    <dgm:pt modelId="{AE405484-7E82-454B-A4FC-CD3CB13EE83D}" type="parTrans" cxnId="{9920EAE8-8B6C-4C34-9343-CC5D25D8EE5B}">
      <dgm:prSet/>
      <dgm:spPr>
        <a:xfrm>
          <a:off x="1952499" y="423967"/>
          <a:ext cx="2690353" cy="1831814"/>
        </a:xfrm>
        <a:custGeom>
          <a:avLst/>
          <a:gdLst/>
          <a:ahLst/>
          <a:cxnLst/>
          <a:rect l="0" t="0" r="0" b="0"/>
          <a:pathLst>
            <a:path>
              <a:moveTo>
                <a:pt x="2690353" y="0"/>
              </a:moveTo>
              <a:lnTo>
                <a:pt x="2690353" y="1758609"/>
              </a:lnTo>
              <a:lnTo>
                <a:pt x="0" y="1758609"/>
              </a:lnTo>
              <a:lnTo>
                <a:pt x="0" y="1831814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F15D6517-B5D5-4AAC-A7DD-A04553CDAA4F}" type="asst">
      <dgm:prSet custT="1"/>
      <dgm:spPr>
        <a:xfrm>
          <a:off x="4967652" y="578613"/>
          <a:ext cx="1284841" cy="421799"/>
        </a:xfrm>
        <a:prstGeom prst="rect">
          <a:avLst/>
        </a:prstGeom>
        <a:solidFill>
          <a:srgbClr val="5B9BD5">
            <a:lumMod val="75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COMUNICACIÓN SOCIAL</a:t>
          </a:r>
        </a:p>
      </dgm:t>
    </dgm:pt>
    <dgm:pt modelId="{4477D99E-B026-44B8-B834-4FCC87292473}" type="parTrans" cxnId="{24961B88-1264-442F-8E5C-68D6182AFF6E}">
      <dgm:prSet/>
      <dgm:spPr>
        <a:xfrm>
          <a:off x="4642852" y="423967"/>
          <a:ext cx="324799" cy="365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546"/>
              </a:lnTo>
              <a:lnTo>
                <a:pt x="324799" y="365546"/>
              </a:lnTo>
            </a:path>
          </a:pathLst>
        </a:custGeom>
        <a:noFill/>
        <a:ln w="12700" cap="flat" cmpd="sng" algn="ctr">
          <a:solidFill>
            <a:srgbClr val="4472C4">
              <a:tint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2AF8D69A-210F-4AD2-998F-82F25741B31C}" type="sibTrans" cxnId="{24961B88-1264-442F-8E5C-68D6182AFF6E}">
      <dgm:prSet/>
      <dgm:spPr/>
      <dgm:t>
        <a:bodyPr/>
        <a:lstStyle/>
        <a:p>
          <a:endParaRPr lang="es-MX"/>
        </a:p>
      </dgm:t>
    </dgm:pt>
    <dgm:pt modelId="{49F0E55B-177C-4808-A6A3-AB61F70AAA14}">
      <dgm:prSet custT="1"/>
      <dgm:spPr>
        <a:xfrm>
          <a:off x="1709679" y="2785640"/>
          <a:ext cx="1184676" cy="463978"/>
        </a:xfrm>
        <a:prstGeom prst="rect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CALIDAD PARA EL DEPORTE </a:t>
          </a:r>
        </a:p>
      </dgm:t>
    </dgm:pt>
    <dgm:pt modelId="{5328365A-07E1-4FE6-858A-7573AD16C9B3}" type="parTrans" cxnId="{62B7C2E4-3D66-4A04-A7D0-E7CADA3757B2}">
      <dgm:prSet/>
      <dgm:spPr>
        <a:xfrm>
          <a:off x="1469571" y="2639234"/>
          <a:ext cx="240108" cy="378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395"/>
              </a:lnTo>
              <a:lnTo>
                <a:pt x="240108" y="378395"/>
              </a:lnTo>
            </a:path>
          </a:pathLst>
        </a:custGeom>
        <a:noFill/>
        <a:ln w="12700" cap="flat" cmpd="sng" algn="ctr">
          <a:solidFill>
            <a:srgbClr val="4472C4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E91D79C4-170B-4B3C-A992-8B67536276B4}" type="sibTrans" cxnId="{62B7C2E4-3D66-4A04-A7D0-E7CADA3757B2}">
      <dgm:prSet/>
      <dgm:spPr/>
      <dgm:t>
        <a:bodyPr/>
        <a:lstStyle/>
        <a:p>
          <a:endParaRPr lang="es-MX"/>
        </a:p>
      </dgm:t>
    </dgm:pt>
    <dgm:pt modelId="{9CCA1DF9-F03D-4050-ACF2-E49309972814}">
      <dgm:prSet custT="1"/>
      <dgm:spPr>
        <a:xfrm>
          <a:off x="1686072" y="3354724"/>
          <a:ext cx="1258118" cy="372741"/>
        </a:xfrm>
        <a:prstGeom prst="rect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DEPORTE ADAPTADO </a:t>
          </a:r>
        </a:p>
      </dgm:t>
    </dgm:pt>
    <dgm:pt modelId="{86400E17-7949-474F-94BD-D05D7F03EF1D}" type="parTrans" cxnId="{E7811ADC-D150-45C1-B5D1-819B40E0A638}">
      <dgm:prSet/>
      <dgm:spPr>
        <a:xfrm>
          <a:off x="1469571" y="2639234"/>
          <a:ext cx="216501" cy="901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860"/>
              </a:lnTo>
              <a:lnTo>
                <a:pt x="216501" y="901860"/>
              </a:lnTo>
            </a:path>
          </a:pathLst>
        </a:custGeom>
        <a:noFill/>
        <a:ln w="12700" cap="flat" cmpd="sng" algn="ctr">
          <a:solidFill>
            <a:srgbClr val="4472C4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E1848A73-6435-46DA-B421-10F89E7A07D9}" type="sibTrans" cxnId="{E7811ADC-D150-45C1-B5D1-819B40E0A638}">
      <dgm:prSet/>
      <dgm:spPr/>
      <dgm:t>
        <a:bodyPr/>
        <a:lstStyle/>
        <a:p>
          <a:endParaRPr lang="es-MX"/>
        </a:p>
      </dgm:t>
    </dgm:pt>
    <dgm:pt modelId="{DF934BF7-1DA1-429C-86DD-91F8D3DD9454}">
      <dgm:prSet custT="1"/>
      <dgm:spPr>
        <a:xfrm>
          <a:off x="1686072" y="3785367"/>
          <a:ext cx="1324170" cy="463978"/>
        </a:xfrm>
        <a:prstGeom prst="rect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MEDICINA Y CIENCIAS APLICADAS AL DEPORTE </a:t>
          </a:r>
        </a:p>
      </dgm:t>
    </dgm:pt>
    <dgm:pt modelId="{610FB5F1-B2F2-4569-AF71-A3A5334BC1B4}" type="parTrans" cxnId="{3DA21D57-C1CC-48A7-ADEF-2F3CC74E972B}">
      <dgm:prSet/>
      <dgm:spPr>
        <a:xfrm>
          <a:off x="1469571" y="2639234"/>
          <a:ext cx="216501" cy="1378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122"/>
              </a:lnTo>
              <a:lnTo>
                <a:pt x="216501" y="1378122"/>
              </a:lnTo>
            </a:path>
          </a:pathLst>
        </a:custGeom>
        <a:noFill/>
        <a:ln w="12700" cap="flat" cmpd="sng" algn="ctr">
          <a:solidFill>
            <a:srgbClr val="4472C4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2ABE26C7-300E-44D6-A080-E0D2FDB9306E}" type="sibTrans" cxnId="{3DA21D57-C1CC-48A7-ADEF-2F3CC74E972B}">
      <dgm:prSet/>
      <dgm:spPr/>
      <dgm:t>
        <a:bodyPr/>
        <a:lstStyle/>
        <a:p>
          <a:endParaRPr lang="es-MX"/>
        </a:p>
      </dgm:t>
    </dgm:pt>
    <dgm:pt modelId="{40C29C9B-4201-4410-93E7-7548D1829BD5}">
      <dgm:prSet custT="1"/>
      <dgm:spPr>
        <a:xfrm>
          <a:off x="4372200" y="2812186"/>
          <a:ext cx="1147446" cy="463978"/>
        </a:xfrm>
        <a:prstGeom prst="rect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EVENTOS DEPORTIVOS </a:t>
          </a:r>
        </a:p>
      </dgm:t>
    </dgm:pt>
    <dgm:pt modelId="{8FE33F51-5A66-4EC9-BB14-5E1A24E0E344}" type="parTrans" cxnId="{DB5DA4B5-2F92-4103-89D6-555005B8DE64}">
      <dgm:prSet/>
      <dgm:spPr>
        <a:xfrm>
          <a:off x="4215212" y="2665776"/>
          <a:ext cx="156988" cy="378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399"/>
              </a:lnTo>
              <a:lnTo>
                <a:pt x="156988" y="378399"/>
              </a:lnTo>
            </a:path>
          </a:pathLst>
        </a:custGeom>
        <a:noFill/>
        <a:ln w="12700" cap="flat" cmpd="sng" algn="ctr">
          <a:solidFill>
            <a:srgbClr val="4472C4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C393B29C-74D1-4166-9291-7A518CA4FA5E}" type="sibTrans" cxnId="{DB5DA4B5-2F92-4103-89D6-555005B8DE64}">
      <dgm:prSet/>
      <dgm:spPr/>
      <dgm:t>
        <a:bodyPr/>
        <a:lstStyle/>
        <a:p>
          <a:endParaRPr lang="es-MX"/>
        </a:p>
      </dgm:t>
    </dgm:pt>
    <dgm:pt modelId="{546E4348-E8C6-4D2B-AC8D-A7DE025BC53A}">
      <dgm:prSet custT="1"/>
      <dgm:spPr>
        <a:xfrm>
          <a:off x="4372200" y="3422574"/>
          <a:ext cx="1122829" cy="561414"/>
        </a:xfrm>
        <a:prstGeom prst="rect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CULTURA FISICA  Y FOMENTO DEPORTIVO</a:t>
          </a:r>
        </a:p>
      </dgm:t>
    </dgm:pt>
    <dgm:pt modelId="{60ACDF04-4B89-4F06-A1FB-A97423F1390C}" type="parTrans" cxnId="{EF00E6F7-81AA-4B32-BB27-58EA500E1FC4}">
      <dgm:prSet/>
      <dgm:spPr>
        <a:xfrm>
          <a:off x="4215212" y="2665776"/>
          <a:ext cx="156988" cy="10375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505"/>
              </a:lnTo>
              <a:lnTo>
                <a:pt x="156988" y="1037505"/>
              </a:lnTo>
            </a:path>
          </a:pathLst>
        </a:custGeom>
        <a:noFill/>
        <a:ln w="12700" cap="flat" cmpd="sng" algn="ctr">
          <a:solidFill>
            <a:srgbClr val="4472C4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6CA2AE12-B732-47E1-92EB-F799E8173E78}" type="sibTrans" cxnId="{EF00E6F7-81AA-4B32-BB27-58EA500E1FC4}">
      <dgm:prSet/>
      <dgm:spPr/>
      <dgm:t>
        <a:bodyPr/>
        <a:lstStyle/>
        <a:p>
          <a:endParaRPr lang="es-MX"/>
        </a:p>
      </dgm:t>
    </dgm:pt>
    <dgm:pt modelId="{81547E09-773D-4508-B47A-5D7DC60A3EEF}">
      <dgm:prSet custT="1"/>
      <dgm:spPr>
        <a:xfrm>
          <a:off x="4372200" y="4130399"/>
          <a:ext cx="1122829" cy="561414"/>
        </a:xfrm>
        <a:prstGeom prst="rect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CAPACITACIÓN Y CERTIFICACIÓN </a:t>
          </a:r>
        </a:p>
      </dgm:t>
    </dgm:pt>
    <dgm:pt modelId="{15A9AA53-03E2-4350-AD13-52302551EF56}" type="parTrans" cxnId="{819F0F43-FEE8-42E8-A8E9-47C75FEE4589}">
      <dgm:prSet/>
      <dgm:spPr>
        <a:xfrm>
          <a:off x="4215212" y="2665776"/>
          <a:ext cx="156988" cy="174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5329"/>
              </a:lnTo>
              <a:lnTo>
                <a:pt x="156988" y="1745329"/>
              </a:lnTo>
            </a:path>
          </a:pathLst>
        </a:custGeom>
        <a:noFill/>
        <a:ln w="12700" cap="flat" cmpd="sng" algn="ctr">
          <a:solidFill>
            <a:srgbClr val="4472C4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7142CD67-5ABE-4A20-A296-ABC56988D0B0}" type="sibTrans" cxnId="{819F0F43-FEE8-42E8-A8E9-47C75FEE4589}">
      <dgm:prSet/>
      <dgm:spPr/>
      <dgm:t>
        <a:bodyPr/>
        <a:lstStyle/>
        <a:p>
          <a:endParaRPr lang="es-MX"/>
        </a:p>
      </dgm:t>
    </dgm:pt>
    <dgm:pt modelId="{1CAB30EA-F2C3-4237-AEFF-917230D83C7C}">
      <dgm:prSet custT="1"/>
      <dgm:spPr>
        <a:xfrm>
          <a:off x="7029116" y="2788586"/>
          <a:ext cx="1127821" cy="421799"/>
        </a:xfrm>
        <a:prstGeom prst="rect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CONTABILIDAD </a:t>
          </a:r>
        </a:p>
      </dgm:t>
    </dgm:pt>
    <dgm:pt modelId="{2BCA34B2-0785-420C-8677-F557D8971378}" type="parTrans" cxnId="{C37DCAA7-34A3-41B2-A62C-2DD182A915E4}">
      <dgm:prSet/>
      <dgm:spPr>
        <a:xfrm>
          <a:off x="6689430" y="2677576"/>
          <a:ext cx="339686" cy="321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909"/>
              </a:lnTo>
              <a:lnTo>
                <a:pt x="339686" y="321909"/>
              </a:lnTo>
            </a:path>
          </a:pathLst>
        </a:custGeom>
        <a:noFill/>
        <a:ln w="12700" cap="flat" cmpd="sng" algn="ctr">
          <a:solidFill>
            <a:srgbClr val="4472C4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0345732F-11FC-4A4A-B06C-41F4A98F8C97}" type="sibTrans" cxnId="{C37DCAA7-34A3-41B2-A62C-2DD182A915E4}">
      <dgm:prSet/>
      <dgm:spPr/>
      <dgm:t>
        <a:bodyPr/>
        <a:lstStyle/>
        <a:p>
          <a:endParaRPr lang="es-MX"/>
        </a:p>
      </dgm:t>
    </dgm:pt>
    <dgm:pt modelId="{998A04F5-7B4A-4FBF-B9B9-7AEE219BA262}">
      <dgm:prSet custT="1"/>
      <dgm:spPr>
        <a:xfrm>
          <a:off x="7035021" y="3321388"/>
          <a:ext cx="1108418" cy="421799"/>
        </a:xfrm>
        <a:prstGeom prst="rect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RECURSOS HUMANOS </a:t>
          </a:r>
        </a:p>
      </dgm:t>
    </dgm:pt>
    <dgm:pt modelId="{8F34064A-E2F5-460F-92C9-3B232F299369}" type="parTrans" cxnId="{9E56EA29-C053-41E2-81C1-B37CDFA29C95}">
      <dgm:prSet/>
      <dgm:spPr>
        <a:xfrm>
          <a:off x="6689430" y="2677576"/>
          <a:ext cx="345591" cy="854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4711"/>
              </a:lnTo>
              <a:lnTo>
                <a:pt x="345591" y="854711"/>
              </a:lnTo>
            </a:path>
          </a:pathLst>
        </a:custGeom>
        <a:noFill/>
        <a:ln w="12700" cap="flat" cmpd="sng" algn="ctr">
          <a:solidFill>
            <a:srgbClr val="4472C4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DF87809A-C1AD-4647-BD7A-BAEF90BD0762}" type="sibTrans" cxnId="{9E56EA29-C053-41E2-81C1-B37CDFA29C95}">
      <dgm:prSet/>
      <dgm:spPr/>
      <dgm:t>
        <a:bodyPr/>
        <a:lstStyle/>
        <a:p>
          <a:endParaRPr lang="es-MX"/>
        </a:p>
      </dgm:t>
    </dgm:pt>
    <dgm:pt modelId="{AC3DFB97-DAE2-4791-83C1-671EE33263FE}">
      <dgm:prSet custT="1"/>
      <dgm:spPr>
        <a:xfrm>
          <a:off x="7035014" y="3824688"/>
          <a:ext cx="1127821" cy="421799"/>
        </a:xfrm>
        <a:prstGeom prst="rect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SISTEMAS E INFORMATICA</a:t>
          </a:r>
        </a:p>
      </dgm:t>
    </dgm:pt>
    <dgm:pt modelId="{08CE92F6-3F7A-4EDE-841D-A5D8B0A0CA2E}" type="parTrans" cxnId="{AEF167BB-D044-4BA9-9D05-E5B6568E6A4C}">
      <dgm:prSet/>
      <dgm:spPr>
        <a:xfrm>
          <a:off x="6689430" y="2677576"/>
          <a:ext cx="345584" cy="1358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8011"/>
              </a:lnTo>
              <a:lnTo>
                <a:pt x="345584" y="1358011"/>
              </a:lnTo>
            </a:path>
          </a:pathLst>
        </a:custGeom>
        <a:noFill/>
        <a:ln w="12700" cap="flat" cmpd="sng" algn="ctr">
          <a:solidFill>
            <a:srgbClr val="4472C4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5A5C2F7A-4C6C-48DD-958E-403FD76F318B}" type="sibTrans" cxnId="{AEF167BB-D044-4BA9-9D05-E5B6568E6A4C}">
      <dgm:prSet/>
      <dgm:spPr/>
      <dgm:t>
        <a:bodyPr/>
        <a:lstStyle/>
        <a:p>
          <a:endParaRPr lang="es-MX"/>
        </a:p>
      </dgm:t>
    </dgm:pt>
    <dgm:pt modelId="{D3CE25BF-2F07-40FD-957A-FBED883148D3}">
      <dgm:prSet custT="1"/>
      <dgm:spPr>
        <a:xfrm>
          <a:off x="7029116" y="4329728"/>
          <a:ext cx="1150849" cy="348594"/>
        </a:xfrm>
        <a:prstGeom prst="rect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1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COMPRAS</a:t>
          </a:r>
        </a:p>
      </dgm:t>
    </dgm:pt>
    <dgm:pt modelId="{9E8C7D51-6934-4FCC-8285-264B3AE5766F}" type="parTrans" cxnId="{6753EA39-D16D-4D59-A1EA-4E9E17711BE9}">
      <dgm:prSet/>
      <dgm:spPr>
        <a:xfrm>
          <a:off x="6689430" y="2677576"/>
          <a:ext cx="339686" cy="18264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6449"/>
              </a:lnTo>
              <a:lnTo>
                <a:pt x="339686" y="1826449"/>
              </a:lnTo>
            </a:path>
          </a:pathLst>
        </a:custGeom>
        <a:noFill/>
        <a:ln w="12700" cap="flat" cmpd="sng" algn="ctr">
          <a:solidFill>
            <a:srgbClr val="4472C4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B988D3F7-9054-497D-9F13-B3E7171FF38E}" type="sibTrans" cxnId="{6753EA39-D16D-4D59-A1EA-4E9E17711BE9}">
      <dgm:prSet/>
      <dgm:spPr/>
      <dgm:t>
        <a:bodyPr/>
        <a:lstStyle/>
        <a:p>
          <a:endParaRPr lang="es-MX"/>
        </a:p>
      </dgm:t>
    </dgm:pt>
    <dgm:pt modelId="{03B13AA9-6766-4734-AC93-23BE2189934E}">
      <dgm:prSet/>
      <dgm:spPr>
        <a:xfrm>
          <a:off x="7710862" y="1496086"/>
          <a:ext cx="1020753" cy="510376"/>
        </a:xfrm>
        <a:prstGeom prst="rect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GESTIÓN E INFRAESTRUCTURA </a:t>
          </a:r>
        </a:p>
      </dgm:t>
    </dgm:pt>
    <dgm:pt modelId="{5ADED2EF-8316-446F-8FAE-92430BCE7273}" type="parTrans" cxnId="{36910699-F50D-4AA3-8A59-095A9DF9DFC3}">
      <dgm:prSet/>
      <dgm:spPr/>
      <dgm:t>
        <a:bodyPr/>
        <a:lstStyle/>
        <a:p>
          <a:endParaRPr lang="es-MX"/>
        </a:p>
      </dgm:t>
    </dgm:pt>
    <dgm:pt modelId="{83082F78-47C4-4CE2-9287-38B95B540C44}" type="sibTrans" cxnId="{36910699-F50D-4AA3-8A59-095A9DF9DFC3}">
      <dgm:prSet/>
      <dgm:spPr/>
      <dgm:t>
        <a:bodyPr/>
        <a:lstStyle/>
        <a:p>
          <a:endParaRPr lang="es-MX"/>
        </a:p>
      </dgm:t>
    </dgm:pt>
    <dgm:pt modelId="{BDDCCE7B-D83F-4268-A8BB-0FE4325D15DD}" type="asst">
      <dgm:prSet custT="1"/>
      <dgm:spPr>
        <a:xfrm>
          <a:off x="1747589" y="1119443"/>
          <a:ext cx="1312122" cy="421799"/>
        </a:xfrm>
        <a:prstGeom prst="rect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UNIDAD DE TRANSPARENCIA </a:t>
          </a:r>
        </a:p>
      </dgm:t>
    </dgm:pt>
    <dgm:pt modelId="{46FB7622-796F-4DF1-A387-8A628433EF99}" type="parTrans" cxnId="{F850EAFB-DD4F-45DA-BAF6-0D8927AEE517}">
      <dgm:prSet/>
      <dgm:spPr>
        <a:xfrm>
          <a:off x="3059712" y="1014018"/>
          <a:ext cx="589465" cy="316324"/>
        </a:xfrm>
        <a:custGeom>
          <a:avLst/>
          <a:gdLst/>
          <a:ahLst/>
          <a:cxnLst/>
          <a:rect l="0" t="0" r="0" b="0"/>
          <a:pathLst>
            <a:path>
              <a:moveTo>
                <a:pt x="589465" y="0"/>
              </a:moveTo>
              <a:lnTo>
                <a:pt x="589465" y="316324"/>
              </a:lnTo>
              <a:lnTo>
                <a:pt x="0" y="316324"/>
              </a:lnTo>
            </a:path>
          </a:pathLst>
        </a:custGeom>
        <a:noFill/>
        <a:ln w="12700" cap="flat" cmpd="sng" algn="ctr">
          <a:solidFill>
            <a:srgbClr val="4472C4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686E4F81-60B1-4411-B207-90CD52DB8A51}" type="sibTrans" cxnId="{F850EAFB-DD4F-45DA-BAF6-0D8927AEE517}">
      <dgm:prSet/>
      <dgm:spPr/>
      <dgm:t>
        <a:bodyPr/>
        <a:lstStyle/>
        <a:p>
          <a:endParaRPr lang="es-MX"/>
        </a:p>
      </dgm:t>
    </dgm:pt>
    <dgm:pt modelId="{39A612E9-246A-4561-873E-3183413FBAAC}">
      <dgm:prSet/>
      <dgm:spPr>
        <a:xfrm>
          <a:off x="7045500" y="4822850"/>
          <a:ext cx="1150709" cy="348594"/>
        </a:xfrm>
        <a:prstGeom prst="rect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MANTENIMINETO Y CONSERVACION </a:t>
          </a:r>
        </a:p>
      </dgm:t>
    </dgm:pt>
    <dgm:pt modelId="{9E60FD23-F251-4734-BC7F-FACCC2DDC560}" type="parTrans" cxnId="{1C5933BD-1D81-4D9F-AF0F-A2666F0A555F}">
      <dgm:prSet/>
      <dgm:spPr>
        <a:xfrm>
          <a:off x="6689430" y="2677576"/>
          <a:ext cx="356070" cy="2319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9570"/>
              </a:lnTo>
              <a:lnTo>
                <a:pt x="356070" y="2319570"/>
              </a:lnTo>
            </a:path>
          </a:pathLst>
        </a:custGeom>
        <a:noFill/>
        <a:ln w="12700" cap="flat" cmpd="sng" algn="ctr">
          <a:solidFill>
            <a:srgbClr val="4472C4">
              <a:tint val="7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MX">
            <a:solidFill>
              <a:srgbClr val="002060"/>
            </a:solidFill>
          </a:endParaRPr>
        </a:p>
      </dgm:t>
    </dgm:pt>
    <dgm:pt modelId="{DE46D5AA-FD5C-43C7-9356-AE4B04E3ED5D}" type="sibTrans" cxnId="{1C5933BD-1D81-4D9F-AF0F-A2666F0A555F}">
      <dgm:prSet/>
      <dgm:spPr/>
      <dgm:t>
        <a:bodyPr/>
        <a:lstStyle/>
        <a:p>
          <a:endParaRPr lang="es-MX"/>
        </a:p>
      </dgm:t>
    </dgm:pt>
    <dgm:pt modelId="{F755705D-82EB-48B1-9890-EBA79B8CE7A6}" type="asst">
      <dgm:prSet custT="1"/>
      <dgm:spPr>
        <a:xfrm>
          <a:off x="5120643" y="1411816"/>
          <a:ext cx="1100414" cy="312208"/>
        </a:xfrm>
        <a:prstGeom prst="rect">
          <a:avLst/>
        </a:prstGeom>
        <a:solidFill>
          <a:srgbClr val="5B9BD5">
            <a:lumMod val="60000"/>
            <a:lumOff val="4000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r>
            <a:rPr lang="es-MX" sz="1200" dirty="0" smtClean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CONTRALORIA SOCIAL</a:t>
          </a:r>
          <a:endParaRPr lang="es-MX" sz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135449D-D031-45A1-81E3-8D777F172504}" type="sibTrans" cxnId="{71FE48B2-6FA6-47A4-8511-6819109E9AA1}">
      <dgm:prSet/>
      <dgm:spPr/>
      <dgm:t>
        <a:bodyPr/>
        <a:lstStyle/>
        <a:p>
          <a:endParaRPr lang="es-MX"/>
        </a:p>
      </dgm:t>
    </dgm:pt>
    <dgm:pt modelId="{D8E9F300-1E44-4061-9E9A-9F1584F4A943}" type="parTrans" cxnId="{71FE48B2-6FA6-47A4-8511-6819109E9AA1}">
      <dgm:prSet/>
      <dgm:spPr>
        <a:xfrm>
          <a:off x="4642852" y="423967"/>
          <a:ext cx="477790" cy="1143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3953"/>
              </a:lnTo>
              <a:lnTo>
                <a:pt x="477790" y="1143953"/>
              </a:lnTo>
            </a:path>
          </a:pathLst>
        </a:custGeom>
        <a:noFill/>
        <a:ln w="12700" cap="flat" cmpd="sng" algn="ctr">
          <a:solidFill>
            <a:srgbClr val="5B9BD5">
              <a:lumMod val="50000"/>
            </a:srgbClr>
          </a:solidFill>
          <a:prstDash val="dash"/>
          <a:miter lim="800000"/>
        </a:ln>
        <a:effectLst/>
      </dgm:spPr>
      <dgm:t>
        <a:bodyPr/>
        <a:lstStyle/>
        <a:p>
          <a:endParaRPr lang="es-MX" sz="1200">
            <a:solidFill>
              <a:srgbClr val="002060"/>
            </a:solidFill>
          </a:endParaRPr>
        </a:p>
      </dgm:t>
    </dgm:pt>
    <dgm:pt modelId="{709D60A1-BD3B-4D38-854F-BAD6C4F1E0AC}" type="pres">
      <dgm:prSet presAssocID="{792627C8-7EFF-4D07-90FC-0BB1C21B12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0B12A6C2-C310-4D6F-B63F-B69AF6C08291}" type="pres">
      <dgm:prSet presAssocID="{FC2E8D80-7EA2-486A-8AC5-8017F8185F35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62290F2-0876-4566-80B0-FF6CEB950385}" type="pres">
      <dgm:prSet presAssocID="{FC2E8D80-7EA2-486A-8AC5-8017F8185F35}" presName="rootComposite1" presStyleCnt="0"/>
      <dgm:spPr/>
      <dgm:t>
        <a:bodyPr/>
        <a:lstStyle/>
        <a:p>
          <a:endParaRPr lang="es-MX"/>
        </a:p>
      </dgm:t>
    </dgm:pt>
    <dgm:pt modelId="{7CAF4D2B-B8CF-40B5-A173-03F4ECA46D5C}" type="pres">
      <dgm:prSet presAssocID="{FC2E8D80-7EA2-486A-8AC5-8017F8185F35}" presName="rootText1" presStyleLbl="node0" presStyleIdx="0" presStyleCnt="2" custScaleX="249763" custScaleY="12100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3171528-D0A0-4127-A8CF-9AB5ADA1715C}" type="pres">
      <dgm:prSet presAssocID="{FC2E8D80-7EA2-486A-8AC5-8017F8185F35}" presName="rootConnector1" presStyleLbl="node1" presStyleIdx="0" presStyleCnt="0"/>
      <dgm:spPr/>
      <dgm:t>
        <a:bodyPr/>
        <a:lstStyle/>
        <a:p>
          <a:endParaRPr lang="es-MX"/>
        </a:p>
      </dgm:t>
    </dgm:pt>
    <dgm:pt modelId="{6F1CFE10-C0D7-4324-B3D6-22783FDC0793}" type="pres">
      <dgm:prSet presAssocID="{FC2E8D80-7EA2-486A-8AC5-8017F8185F35}" presName="hierChild2" presStyleCnt="0"/>
      <dgm:spPr/>
      <dgm:t>
        <a:bodyPr/>
        <a:lstStyle/>
        <a:p>
          <a:endParaRPr lang="es-MX"/>
        </a:p>
      </dgm:t>
    </dgm:pt>
    <dgm:pt modelId="{9EDDDB2B-12DC-420E-BEEE-4FB453FA89A7}" type="pres">
      <dgm:prSet presAssocID="{AE405484-7E82-454B-A4FC-CD3CB13EE83D}" presName="Name37" presStyleLbl="parChTrans1D2" presStyleIdx="0" presStyleCnt="6"/>
      <dgm:spPr/>
      <dgm:t>
        <a:bodyPr/>
        <a:lstStyle/>
        <a:p>
          <a:endParaRPr lang="es-MX"/>
        </a:p>
      </dgm:t>
    </dgm:pt>
    <dgm:pt modelId="{94324EB4-61DE-4BDF-85FA-B82FF4FB8C12}" type="pres">
      <dgm:prSet presAssocID="{7111DAE4-C24C-4B33-AA38-03FD13DDDAE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D789D82C-9864-4151-AB74-54321E17683A}" type="pres">
      <dgm:prSet presAssocID="{7111DAE4-C24C-4B33-AA38-03FD13DDDAE5}" presName="rootComposite" presStyleCnt="0"/>
      <dgm:spPr/>
      <dgm:t>
        <a:bodyPr/>
        <a:lstStyle/>
        <a:p>
          <a:endParaRPr lang="es-MX"/>
        </a:p>
      </dgm:t>
    </dgm:pt>
    <dgm:pt modelId="{841B8AC4-A02F-4729-9BB4-CFCB9DAA155B}" type="pres">
      <dgm:prSet presAssocID="{7111DAE4-C24C-4B33-AA38-03FD13DDDAE5}" presName="rootText" presStyleLbl="node2" presStyleIdx="0" presStyleCnt="3" custScaleX="173170" custScaleY="110000" custLinFactX="-79428" custLinFactNeighborX="-100000" custLinFactNeighborY="338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91FDABD-192C-41DC-9922-A17E4DC02B49}" type="pres">
      <dgm:prSet presAssocID="{7111DAE4-C24C-4B33-AA38-03FD13DDDAE5}" presName="rootConnector" presStyleLbl="node2" presStyleIdx="0" presStyleCnt="3"/>
      <dgm:spPr/>
      <dgm:t>
        <a:bodyPr/>
        <a:lstStyle/>
        <a:p>
          <a:endParaRPr lang="es-MX"/>
        </a:p>
      </dgm:t>
    </dgm:pt>
    <dgm:pt modelId="{6C7EB939-B25C-4B6A-95A1-F603A606CC21}" type="pres">
      <dgm:prSet presAssocID="{7111DAE4-C24C-4B33-AA38-03FD13DDDAE5}" presName="hierChild4" presStyleCnt="0"/>
      <dgm:spPr/>
      <dgm:t>
        <a:bodyPr/>
        <a:lstStyle/>
        <a:p>
          <a:endParaRPr lang="es-MX"/>
        </a:p>
      </dgm:t>
    </dgm:pt>
    <dgm:pt modelId="{1913F2C0-9288-48A8-9633-8A6990FC6ACE}" type="pres">
      <dgm:prSet presAssocID="{5328365A-07E1-4FE6-858A-7573AD16C9B3}" presName="Name37" presStyleLbl="parChTrans1D3" presStyleIdx="0" presStyleCnt="12"/>
      <dgm:spPr/>
      <dgm:t>
        <a:bodyPr/>
        <a:lstStyle/>
        <a:p>
          <a:endParaRPr lang="es-MX"/>
        </a:p>
      </dgm:t>
    </dgm:pt>
    <dgm:pt modelId="{F8B9F4F0-E2D2-4979-88B2-27C4B834DFD1}" type="pres">
      <dgm:prSet presAssocID="{49F0E55B-177C-4808-A6A3-AB61F70AAA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957DBF9-F4BF-457D-8209-86D48AAC9E08}" type="pres">
      <dgm:prSet presAssocID="{49F0E55B-177C-4808-A6A3-AB61F70AAA14}" presName="rootComposite" presStyleCnt="0"/>
      <dgm:spPr/>
      <dgm:t>
        <a:bodyPr/>
        <a:lstStyle/>
        <a:p>
          <a:endParaRPr lang="es-MX"/>
        </a:p>
      </dgm:t>
    </dgm:pt>
    <dgm:pt modelId="{D971E2CB-30F9-42D6-B658-5B79E01C4759}" type="pres">
      <dgm:prSet presAssocID="{49F0E55B-177C-4808-A6A3-AB61F70AAA14}" presName="rootText" presStyleLbl="node3" presStyleIdx="0" presStyleCnt="11" custScaleX="169922" custScaleY="133100" custLinFactX="-70964" custLinFactNeighborX="-100000" custLinFactNeighborY="33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D542B02-F905-4884-8335-81F7138BBDFF}" type="pres">
      <dgm:prSet presAssocID="{49F0E55B-177C-4808-A6A3-AB61F70AAA14}" presName="rootConnector" presStyleLbl="node3" presStyleIdx="0" presStyleCnt="11"/>
      <dgm:spPr/>
      <dgm:t>
        <a:bodyPr/>
        <a:lstStyle/>
        <a:p>
          <a:endParaRPr lang="es-MX"/>
        </a:p>
      </dgm:t>
    </dgm:pt>
    <dgm:pt modelId="{EFC86CED-20A7-4424-9B5A-4FA4AB446D96}" type="pres">
      <dgm:prSet presAssocID="{49F0E55B-177C-4808-A6A3-AB61F70AAA14}" presName="hierChild4" presStyleCnt="0"/>
      <dgm:spPr/>
      <dgm:t>
        <a:bodyPr/>
        <a:lstStyle/>
        <a:p>
          <a:endParaRPr lang="es-MX"/>
        </a:p>
      </dgm:t>
    </dgm:pt>
    <dgm:pt modelId="{42D217A7-3405-4919-8594-069ED96F8E69}" type="pres">
      <dgm:prSet presAssocID="{49F0E55B-177C-4808-A6A3-AB61F70AAA14}" presName="hierChild5" presStyleCnt="0"/>
      <dgm:spPr/>
      <dgm:t>
        <a:bodyPr/>
        <a:lstStyle/>
        <a:p>
          <a:endParaRPr lang="es-MX"/>
        </a:p>
      </dgm:t>
    </dgm:pt>
    <dgm:pt modelId="{E2746622-D933-4815-B5D3-643A0D454D49}" type="pres">
      <dgm:prSet presAssocID="{86400E17-7949-474F-94BD-D05D7F03EF1D}" presName="Name37" presStyleLbl="parChTrans1D3" presStyleIdx="1" presStyleCnt="12"/>
      <dgm:spPr/>
      <dgm:t>
        <a:bodyPr/>
        <a:lstStyle/>
        <a:p>
          <a:endParaRPr lang="es-MX"/>
        </a:p>
      </dgm:t>
    </dgm:pt>
    <dgm:pt modelId="{60F9C5BE-D598-483F-BF28-8F77E74AF22D}" type="pres">
      <dgm:prSet presAssocID="{9CCA1DF9-F03D-4050-ACF2-E4930997281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19A1813-CBA1-4116-8580-A25ADD0D5B2D}" type="pres">
      <dgm:prSet presAssocID="{9CCA1DF9-F03D-4050-ACF2-E49309972814}" presName="rootComposite" presStyleCnt="0"/>
      <dgm:spPr/>
      <dgm:t>
        <a:bodyPr/>
        <a:lstStyle/>
        <a:p>
          <a:endParaRPr lang="es-MX"/>
        </a:p>
      </dgm:t>
    </dgm:pt>
    <dgm:pt modelId="{A12341A1-7C96-4791-B0EF-881697A08DA6}" type="pres">
      <dgm:prSet presAssocID="{9CCA1DF9-F03D-4050-ACF2-E49309972814}" presName="rootText" presStyleLbl="node3" presStyleIdx="1" presStyleCnt="11" custScaleX="180456" custScaleY="106927" custLinFactX="-74350" custLinFactNeighborX="-100000" custLinFactNeighborY="-846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DBA1BD-4740-41FB-AB0F-0A8428920E15}" type="pres">
      <dgm:prSet presAssocID="{9CCA1DF9-F03D-4050-ACF2-E49309972814}" presName="rootConnector" presStyleLbl="node3" presStyleIdx="1" presStyleCnt="11"/>
      <dgm:spPr/>
      <dgm:t>
        <a:bodyPr/>
        <a:lstStyle/>
        <a:p>
          <a:endParaRPr lang="es-MX"/>
        </a:p>
      </dgm:t>
    </dgm:pt>
    <dgm:pt modelId="{8336AECD-82FC-4091-AD69-E3B8B982D1FA}" type="pres">
      <dgm:prSet presAssocID="{9CCA1DF9-F03D-4050-ACF2-E49309972814}" presName="hierChild4" presStyleCnt="0"/>
      <dgm:spPr/>
      <dgm:t>
        <a:bodyPr/>
        <a:lstStyle/>
        <a:p>
          <a:endParaRPr lang="es-MX"/>
        </a:p>
      </dgm:t>
    </dgm:pt>
    <dgm:pt modelId="{4F2996AA-F13B-4311-882D-88A315EE4419}" type="pres">
      <dgm:prSet presAssocID="{9CCA1DF9-F03D-4050-ACF2-E49309972814}" presName="hierChild5" presStyleCnt="0"/>
      <dgm:spPr/>
      <dgm:t>
        <a:bodyPr/>
        <a:lstStyle/>
        <a:p>
          <a:endParaRPr lang="es-MX"/>
        </a:p>
      </dgm:t>
    </dgm:pt>
    <dgm:pt modelId="{EBD2737A-7223-47FD-A87F-D0E9FCAA0B4A}" type="pres">
      <dgm:prSet presAssocID="{610FB5F1-B2F2-4569-AF71-A3A5334BC1B4}" presName="Name37" presStyleLbl="parChTrans1D3" presStyleIdx="2" presStyleCnt="12"/>
      <dgm:spPr/>
      <dgm:t>
        <a:bodyPr/>
        <a:lstStyle/>
        <a:p>
          <a:endParaRPr lang="es-MX"/>
        </a:p>
      </dgm:t>
    </dgm:pt>
    <dgm:pt modelId="{57EC9353-F578-4C3C-BF5B-D1EA0BCBD8BD}" type="pres">
      <dgm:prSet presAssocID="{DF934BF7-1DA1-429C-86DD-91F8D3DD945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F37C5188-E433-4D73-B9AE-D54334934E8E}" type="pres">
      <dgm:prSet presAssocID="{DF934BF7-1DA1-429C-86DD-91F8D3DD9454}" presName="rootComposite" presStyleCnt="0"/>
      <dgm:spPr/>
      <dgm:t>
        <a:bodyPr/>
        <a:lstStyle/>
        <a:p>
          <a:endParaRPr lang="es-MX"/>
        </a:p>
      </dgm:t>
    </dgm:pt>
    <dgm:pt modelId="{84448724-3390-4D7A-9091-5F7617AEAA13}" type="pres">
      <dgm:prSet presAssocID="{DF934BF7-1DA1-429C-86DD-91F8D3DD9454}" presName="rootText" presStyleLbl="node3" presStyleIdx="2" presStyleCnt="11" custScaleX="189930" custScaleY="133100" custLinFactX="-74350" custLinFactNeighborX="-100000" custLinFactNeighborY="-3385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A5896AB-B75D-4F77-AE86-C227572EDC7B}" type="pres">
      <dgm:prSet presAssocID="{DF934BF7-1DA1-429C-86DD-91F8D3DD9454}" presName="rootConnector" presStyleLbl="node3" presStyleIdx="2" presStyleCnt="11"/>
      <dgm:spPr/>
      <dgm:t>
        <a:bodyPr/>
        <a:lstStyle/>
        <a:p>
          <a:endParaRPr lang="es-MX"/>
        </a:p>
      </dgm:t>
    </dgm:pt>
    <dgm:pt modelId="{65361B37-37F6-41C2-9376-468AF7105ABD}" type="pres">
      <dgm:prSet presAssocID="{DF934BF7-1DA1-429C-86DD-91F8D3DD9454}" presName="hierChild4" presStyleCnt="0"/>
      <dgm:spPr/>
      <dgm:t>
        <a:bodyPr/>
        <a:lstStyle/>
        <a:p>
          <a:endParaRPr lang="es-MX"/>
        </a:p>
      </dgm:t>
    </dgm:pt>
    <dgm:pt modelId="{849CA32D-CD73-4D02-8131-5F9127E9D50F}" type="pres">
      <dgm:prSet presAssocID="{DF934BF7-1DA1-429C-86DD-91F8D3DD9454}" presName="hierChild5" presStyleCnt="0"/>
      <dgm:spPr/>
      <dgm:t>
        <a:bodyPr/>
        <a:lstStyle/>
        <a:p>
          <a:endParaRPr lang="es-MX"/>
        </a:p>
      </dgm:t>
    </dgm:pt>
    <dgm:pt modelId="{38EABD04-1D3A-4632-9431-A9FB7731D018}" type="pres">
      <dgm:prSet presAssocID="{7111DAE4-C24C-4B33-AA38-03FD13DDDAE5}" presName="hierChild5" presStyleCnt="0"/>
      <dgm:spPr/>
      <dgm:t>
        <a:bodyPr/>
        <a:lstStyle/>
        <a:p>
          <a:endParaRPr lang="es-MX"/>
        </a:p>
      </dgm:t>
    </dgm:pt>
    <dgm:pt modelId="{D6447A89-B829-46DC-9BEF-FC0BB3BD930A}" type="pres">
      <dgm:prSet presAssocID="{BD4DEB9F-D923-48AE-86E7-9476364F6EC7}" presName="Name37" presStyleLbl="parChTrans1D2" presStyleIdx="1" presStyleCnt="6"/>
      <dgm:spPr/>
      <dgm:t>
        <a:bodyPr/>
        <a:lstStyle/>
        <a:p>
          <a:endParaRPr lang="es-MX"/>
        </a:p>
      </dgm:t>
    </dgm:pt>
    <dgm:pt modelId="{731C1535-0D61-41AF-BE5F-F2D07E7A48EA}" type="pres">
      <dgm:prSet presAssocID="{C5986B89-6D09-4A63-B080-037B319FA8A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DC7B10C2-AC8D-49C1-8BA9-E5BB96259CA4}" type="pres">
      <dgm:prSet presAssocID="{C5986B89-6D09-4A63-B080-037B319FA8A9}" presName="rootComposite" presStyleCnt="0"/>
      <dgm:spPr/>
      <dgm:t>
        <a:bodyPr/>
        <a:lstStyle/>
        <a:p>
          <a:endParaRPr lang="es-MX"/>
        </a:p>
      </dgm:t>
    </dgm:pt>
    <dgm:pt modelId="{77FF1093-27A8-4FA2-82AA-2AD86ED18549}" type="pres">
      <dgm:prSet presAssocID="{C5986B89-6D09-4A63-B080-037B319FA8A9}" presName="rootText" presStyleLbl="node2" presStyleIdx="1" presStyleCnt="3" custScaleX="150116" custScaleY="121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C85B330-8CA0-4B19-A3D1-3C85E70D6B63}" type="pres">
      <dgm:prSet presAssocID="{C5986B89-6D09-4A63-B080-037B319FA8A9}" presName="rootConnector" presStyleLbl="node2" presStyleIdx="1" presStyleCnt="3"/>
      <dgm:spPr/>
      <dgm:t>
        <a:bodyPr/>
        <a:lstStyle/>
        <a:p>
          <a:endParaRPr lang="es-MX"/>
        </a:p>
      </dgm:t>
    </dgm:pt>
    <dgm:pt modelId="{2DB7D7F9-AE5B-4A15-8135-66693C3763E3}" type="pres">
      <dgm:prSet presAssocID="{C5986B89-6D09-4A63-B080-037B319FA8A9}" presName="hierChild4" presStyleCnt="0"/>
      <dgm:spPr/>
      <dgm:t>
        <a:bodyPr/>
        <a:lstStyle/>
        <a:p>
          <a:endParaRPr lang="es-MX"/>
        </a:p>
      </dgm:t>
    </dgm:pt>
    <dgm:pt modelId="{C5090607-0ACD-4C4A-A4D3-931E55BC879C}" type="pres">
      <dgm:prSet presAssocID="{8FE33F51-5A66-4EC9-BB14-5E1A24E0E344}" presName="Name37" presStyleLbl="parChTrans1D3" presStyleIdx="3" presStyleCnt="12"/>
      <dgm:spPr/>
      <dgm:t>
        <a:bodyPr/>
        <a:lstStyle/>
        <a:p>
          <a:endParaRPr lang="es-MX"/>
        </a:p>
      </dgm:t>
    </dgm:pt>
    <dgm:pt modelId="{66FE8C14-9B6B-45D7-938A-E1B361C214BA}" type="pres">
      <dgm:prSet presAssocID="{40C29C9B-4201-4410-93E7-7548D1829BD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DC208C9-F488-4BFC-982B-AF953A665338}" type="pres">
      <dgm:prSet presAssocID="{40C29C9B-4201-4410-93E7-7548D1829BD5}" presName="rootComposite" presStyleCnt="0"/>
      <dgm:spPr/>
      <dgm:t>
        <a:bodyPr/>
        <a:lstStyle/>
        <a:p>
          <a:endParaRPr lang="es-MX"/>
        </a:p>
      </dgm:t>
    </dgm:pt>
    <dgm:pt modelId="{1DFE0105-65FA-44B6-A910-B7A848F5345B}" type="pres">
      <dgm:prSet presAssocID="{40C29C9B-4201-4410-93E7-7548D1829BD5}" presName="rootText" presStyleLbl="node3" presStyleIdx="3" presStyleCnt="11" custScaleX="164582" custScaleY="1331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C17A918-EAB0-4AC9-923F-70C02A3E62CD}" type="pres">
      <dgm:prSet presAssocID="{40C29C9B-4201-4410-93E7-7548D1829BD5}" presName="rootConnector" presStyleLbl="node3" presStyleIdx="3" presStyleCnt="11"/>
      <dgm:spPr/>
      <dgm:t>
        <a:bodyPr/>
        <a:lstStyle/>
        <a:p>
          <a:endParaRPr lang="es-MX"/>
        </a:p>
      </dgm:t>
    </dgm:pt>
    <dgm:pt modelId="{D3497BFC-3D3B-4961-BF76-4FB8575EDB9A}" type="pres">
      <dgm:prSet presAssocID="{40C29C9B-4201-4410-93E7-7548D1829BD5}" presName="hierChild4" presStyleCnt="0"/>
      <dgm:spPr/>
      <dgm:t>
        <a:bodyPr/>
        <a:lstStyle/>
        <a:p>
          <a:endParaRPr lang="es-MX"/>
        </a:p>
      </dgm:t>
    </dgm:pt>
    <dgm:pt modelId="{3963ED93-6D26-45E3-8F63-AC942BE7C43D}" type="pres">
      <dgm:prSet presAssocID="{40C29C9B-4201-4410-93E7-7548D1829BD5}" presName="hierChild5" presStyleCnt="0"/>
      <dgm:spPr/>
      <dgm:t>
        <a:bodyPr/>
        <a:lstStyle/>
        <a:p>
          <a:endParaRPr lang="es-MX"/>
        </a:p>
      </dgm:t>
    </dgm:pt>
    <dgm:pt modelId="{82DF6B2E-F744-4154-A6F1-596F6AF34B5C}" type="pres">
      <dgm:prSet presAssocID="{60ACDF04-4B89-4F06-A1FB-A97423F1390C}" presName="Name37" presStyleLbl="parChTrans1D3" presStyleIdx="4" presStyleCnt="12"/>
      <dgm:spPr/>
      <dgm:t>
        <a:bodyPr/>
        <a:lstStyle/>
        <a:p>
          <a:endParaRPr lang="es-MX"/>
        </a:p>
      </dgm:t>
    </dgm:pt>
    <dgm:pt modelId="{9247E5EE-BBE7-4A85-B290-FAD18E7F3A6B}" type="pres">
      <dgm:prSet presAssocID="{546E4348-E8C6-4D2B-AC8D-A7DE025BC53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79E9E16A-B6EA-4000-99A6-A802A040CA1D}" type="pres">
      <dgm:prSet presAssocID="{546E4348-E8C6-4D2B-AC8D-A7DE025BC53A}" presName="rootComposite" presStyleCnt="0"/>
      <dgm:spPr/>
      <dgm:t>
        <a:bodyPr/>
        <a:lstStyle/>
        <a:p>
          <a:endParaRPr lang="es-MX"/>
        </a:p>
      </dgm:t>
    </dgm:pt>
    <dgm:pt modelId="{4FD72054-D6ED-4AA1-B2BD-30DE6F06C65C}" type="pres">
      <dgm:prSet presAssocID="{546E4348-E8C6-4D2B-AC8D-A7DE025BC53A}" presName="rootText" presStyleLbl="node3" presStyleIdx="4" presStyleCnt="11" custScaleX="161051" custScaleY="16105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101CED8-2E68-4FE3-B07A-58C6DDB92A95}" type="pres">
      <dgm:prSet presAssocID="{546E4348-E8C6-4D2B-AC8D-A7DE025BC53A}" presName="rootConnector" presStyleLbl="node3" presStyleIdx="4" presStyleCnt="11"/>
      <dgm:spPr/>
      <dgm:t>
        <a:bodyPr/>
        <a:lstStyle/>
        <a:p>
          <a:endParaRPr lang="es-MX"/>
        </a:p>
      </dgm:t>
    </dgm:pt>
    <dgm:pt modelId="{67FBE368-422F-4B66-B52F-D2437DA0880F}" type="pres">
      <dgm:prSet presAssocID="{546E4348-E8C6-4D2B-AC8D-A7DE025BC53A}" presName="hierChild4" presStyleCnt="0"/>
      <dgm:spPr/>
      <dgm:t>
        <a:bodyPr/>
        <a:lstStyle/>
        <a:p>
          <a:endParaRPr lang="es-MX"/>
        </a:p>
      </dgm:t>
    </dgm:pt>
    <dgm:pt modelId="{7B3CA61A-43D5-437E-A845-66363F83DEA0}" type="pres">
      <dgm:prSet presAssocID="{546E4348-E8C6-4D2B-AC8D-A7DE025BC53A}" presName="hierChild5" presStyleCnt="0"/>
      <dgm:spPr/>
      <dgm:t>
        <a:bodyPr/>
        <a:lstStyle/>
        <a:p>
          <a:endParaRPr lang="es-MX"/>
        </a:p>
      </dgm:t>
    </dgm:pt>
    <dgm:pt modelId="{C1DC922E-D9C4-4210-8530-9323E7846567}" type="pres">
      <dgm:prSet presAssocID="{15A9AA53-03E2-4350-AD13-52302551EF56}" presName="Name37" presStyleLbl="parChTrans1D3" presStyleIdx="5" presStyleCnt="12"/>
      <dgm:spPr/>
      <dgm:t>
        <a:bodyPr/>
        <a:lstStyle/>
        <a:p>
          <a:endParaRPr lang="es-MX"/>
        </a:p>
      </dgm:t>
    </dgm:pt>
    <dgm:pt modelId="{52CED359-6F74-414C-8157-6616BF100881}" type="pres">
      <dgm:prSet presAssocID="{81547E09-773D-4508-B47A-5D7DC60A3E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98D11145-B9CA-41DD-A8B7-44061E977B95}" type="pres">
      <dgm:prSet presAssocID="{81547E09-773D-4508-B47A-5D7DC60A3EEF}" presName="rootComposite" presStyleCnt="0"/>
      <dgm:spPr/>
      <dgm:t>
        <a:bodyPr/>
        <a:lstStyle/>
        <a:p>
          <a:endParaRPr lang="es-MX"/>
        </a:p>
      </dgm:t>
    </dgm:pt>
    <dgm:pt modelId="{4FC37FDE-C47F-4EE3-9010-5CBE44A68AEF}" type="pres">
      <dgm:prSet presAssocID="{81547E09-773D-4508-B47A-5D7DC60A3EEF}" presName="rootText" presStyleLbl="node3" presStyleIdx="5" presStyleCnt="11" custScaleX="161051" custScaleY="16105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DAC94AE-C6AA-4424-8069-8B8281BB7E21}" type="pres">
      <dgm:prSet presAssocID="{81547E09-773D-4508-B47A-5D7DC60A3EEF}" presName="rootConnector" presStyleLbl="node3" presStyleIdx="5" presStyleCnt="11"/>
      <dgm:spPr/>
      <dgm:t>
        <a:bodyPr/>
        <a:lstStyle/>
        <a:p>
          <a:endParaRPr lang="es-MX"/>
        </a:p>
      </dgm:t>
    </dgm:pt>
    <dgm:pt modelId="{3680F2F2-D79C-4630-8D50-024ED0D573FB}" type="pres">
      <dgm:prSet presAssocID="{81547E09-773D-4508-B47A-5D7DC60A3EEF}" presName="hierChild4" presStyleCnt="0"/>
      <dgm:spPr/>
      <dgm:t>
        <a:bodyPr/>
        <a:lstStyle/>
        <a:p>
          <a:endParaRPr lang="es-MX"/>
        </a:p>
      </dgm:t>
    </dgm:pt>
    <dgm:pt modelId="{D9E6CAE7-DC29-4CD0-B119-7EED295C1F6C}" type="pres">
      <dgm:prSet presAssocID="{81547E09-773D-4508-B47A-5D7DC60A3EEF}" presName="hierChild5" presStyleCnt="0"/>
      <dgm:spPr/>
      <dgm:t>
        <a:bodyPr/>
        <a:lstStyle/>
        <a:p>
          <a:endParaRPr lang="es-MX"/>
        </a:p>
      </dgm:t>
    </dgm:pt>
    <dgm:pt modelId="{93E54816-1A75-4DFE-A123-D4465EC9BA29}" type="pres">
      <dgm:prSet presAssocID="{C5986B89-6D09-4A63-B080-037B319FA8A9}" presName="hierChild5" presStyleCnt="0"/>
      <dgm:spPr/>
      <dgm:t>
        <a:bodyPr/>
        <a:lstStyle/>
        <a:p>
          <a:endParaRPr lang="es-MX"/>
        </a:p>
      </dgm:t>
    </dgm:pt>
    <dgm:pt modelId="{4D47C64F-D00A-4165-9F6D-DFC5CDB902A6}" type="pres">
      <dgm:prSet presAssocID="{557DA93D-D22A-4F03-BCE2-ABEB1614B5C7}" presName="Name37" presStyleLbl="parChTrans1D2" presStyleIdx="2" presStyleCnt="6"/>
      <dgm:spPr/>
      <dgm:t>
        <a:bodyPr/>
        <a:lstStyle/>
        <a:p>
          <a:endParaRPr lang="es-MX"/>
        </a:p>
      </dgm:t>
    </dgm:pt>
    <dgm:pt modelId="{C4476FE6-991D-4262-9F18-191A19A93E2C}" type="pres">
      <dgm:prSet presAssocID="{CB2BB018-12C3-4EFA-8659-E1CDF8E0695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AEDBFD06-D9DE-4103-BFD4-6DE503E9FFEE}" type="pres">
      <dgm:prSet presAssocID="{CB2BB018-12C3-4EFA-8659-E1CDF8E0695D}" presName="rootComposite" presStyleCnt="0"/>
      <dgm:spPr/>
      <dgm:t>
        <a:bodyPr/>
        <a:lstStyle/>
        <a:p>
          <a:endParaRPr lang="es-MX"/>
        </a:p>
      </dgm:t>
    </dgm:pt>
    <dgm:pt modelId="{A4134DBA-9664-4C81-A136-D9EA75F4B5DC}" type="pres">
      <dgm:prSet presAssocID="{CB2BB018-12C3-4EFA-8659-E1CDF8E0695D}" presName="rootText" presStyleLbl="node2" presStyleIdx="2" presStyleCnt="3" custScaleX="195042" custScaleY="121000" custLinFactX="76042" custLinFactNeighborX="100000" custLinFactNeighborY="33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C23F7B-912F-4423-99CD-7EB7C1F43D0E}" type="pres">
      <dgm:prSet presAssocID="{CB2BB018-12C3-4EFA-8659-E1CDF8E0695D}" presName="rootConnector" presStyleLbl="node2" presStyleIdx="2" presStyleCnt="3"/>
      <dgm:spPr/>
      <dgm:t>
        <a:bodyPr/>
        <a:lstStyle/>
        <a:p>
          <a:endParaRPr lang="es-MX"/>
        </a:p>
      </dgm:t>
    </dgm:pt>
    <dgm:pt modelId="{6589625E-BEC9-4B25-AFA8-5306202A0D5F}" type="pres">
      <dgm:prSet presAssocID="{CB2BB018-12C3-4EFA-8659-E1CDF8E0695D}" presName="hierChild4" presStyleCnt="0"/>
      <dgm:spPr/>
      <dgm:t>
        <a:bodyPr/>
        <a:lstStyle/>
        <a:p>
          <a:endParaRPr lang="es-MX"/>
        </a:p>
      </dgm:t>
    </dgm:pt>
    <dgm:pt modelId="{370CCE45-3FE7-4113-8FFA-F5F248114231}" type="pres">
      <dgm:prSet presAssocID="{2BCA34B2-0785-420C-8677-F557D8971378}" presName="Name37" presStyleLbl="parChTrans1D3" presStyleIdx="6" presStyleCnt="12"/>
      <dgm:spPr/>
      <dgm:t>
        <a:bodyPr/>
        <a:lstStyle/>
        <a:p>
          <a:endParaRPr lang="es-MX"/>
        </a:p>
      </dgm:t>
    </dgm:pt>
    <dgm:pt modelId="{374196E8-29A4-44F2-8999-5956BB5BF0E9}" type="pres">
      <dgm:prSet presAssocID="{1CAB30EA-F2C3-4237-AEFF-917230D83C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21D757F4-EBC8-4C38-B304-1670C5BAAA4A}" type="pres">
      <dgm:prSet presAssocID="{1CAB30EA-F2C3-4237-AEFF-917230D83C7C}" presName="rootComposite" presStyleCnt="0"/>
      <dgm:spPr/>
      <dgm:t>
        <a:bodyPr/>
        <a:lstStyle/>
        <a:p>
          <a:endParaRPr lang="es-MX"/>
        </a:p>
      </dgm:t>
    </dgm:pt>
    <dgm:pt modelId="{1EAE08EF-DFFA-4FDE-9FA6-43DB7B3491C3}" type="pres">
      <dgm:prSet presAssocID="{1CAB30EA-F2C3-4237-AEFF-917230D83C7C}" presName="rootText" presStyleLbl="node3" presStyleIdx="6" presStyleCnt="11" custScaleX="161767" custScaleY="121000" custLinFactX="95508" custLinFactNeighborX="100000" custLinFactNeighborY="-677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6DE383C-0CDE-4AAB-9190-E9EBFB4DB79F}" type="pres">
      <dgm:prSet presAssocID="{1CAB30EA-F2C3-4237-AEFF-917230D83C7C}" presName="rootConnector" presStyleLbl="node3" presStyleIdx="6" presStyleCnt="11"/>
      <dgm:spPr/>
      <dgm:t>
        <a:bodyPr/>
        <a:lstStyle/>
        <a:p>
          <a:endParaRPr lang="es-MX"/>
        </a:p>
      </dgm:t>
    </dgm:pt>
    <dgm:pt modelId="{89A90F7E-92D5-42BD-8D80-DB2A9E176613}" type="pres">
      <dgm:prSet presAssocID="{1CAB30EA-F2C3-4237-AEFF-917230D83C7C}" presName="hierChild4" presStyleCnt="0"/>
      <dgm:spPr/>
      <dgm:t>
        <a:bodyPr/>
        <a:lstStyle/>
        <a:p>
          <a:endParaRPr lang="es-MX"/>
        </a:p>
      </dgm:t>
    </dgm:pt>
    <dgm:pt modelId="{8B2C48FF-433B-4B06-9995-793A7DBC6AD0}" type="pres">
      <dgm:prSet presAssocID="{1CAB30EA-F2C3-4237-AEFF-917230D83C7C}" presName="hierChild5" presStyleCnt="0"/>
      <dgm:spPr/>
      <dgm:t>
        <a:bodyPr/>
        <a:lstStyle/>
        <a:p>
          <a:endParaRPr lang="es-MX"/>
        </a:p>
      </dgm:t>
    </dgm:pt>
    <dgm:pt modelId="{0C620ACA-2CEC-4241-A7D5-5C961D599152}" type="pres">
      <dgm:prSet presAssocID="{8F34064A-E2F5-460F-92C9-3B232F299369}" presName="Name37" presStyleLbl="parChTrans1D3" presStyleIdx="7" presStyleCnt="12"/>
      <dgm:spPr/>
      <dgm:t>
        <a:bodyPr/>
        <a:lstStyle/>
        <a:p>
          <a:endParaRPr lang="es-MX"/>
        </a:p>
      </dgm:t>
    </dgm:pt>
    <dgm:pt modelId="{673810B3-58E7-4883-8B7A-FA4B27F1E1E3}" type="pres">
      <dgm:prSet presAssocID="{998A04F5-7B4A-4FBF-B9B9-7AEE219BA26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8E99A1DF-DC34-470D-AA65-6B78526BB5EF}" type="pres">
      <dgm:prSet presAssocID="{998A04F5-7B4A-4FBF-B9B9-7AEE219BA262}" presName="rootComposite" presStyleCnt="0"/>
      <dgm:spPr/>
      <dgm:t>
        <a:bodyPr/>
        <a:lstStyle/>
        <a:p>
          <a:endParaRPr lang="es-MX"/>
        </a:p>
      </dgm:t>
    </dgm:pt>
    <dgm:pt modelId="{474EC0EF-7ED9-4671-B107-478A78682FA0}" type="pres">
      <dgm:prSet presAssocID="{998A04F5-7B4A-4FBF-B9B9-7AEE219BA262}" presName="rootText" presStyleLbl="node3" presStyleIdx="7" presStyleCnt="11" custScaleX="158984" custScaleY="121000" custLinFactX="96355" custLinFactNeighborX="100000" custLinFactNeighborY="-1692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7B1531C-9F61-4579-9879-02145A018604}" type="pres">
      <dgm:prSet presAssocID="{998A04F5-7B4A-4FBF-B9B9-7AEE219BA262}" presName="rootConnector" presStyleLbl="node3" presStyleIdx="7" presStyleCnt="11"/>
      <dgm:spPr/>
      <dgm:t>
        <a:bodyPr/>
        <a:lstStyle/>
        <a:p>
          <a:endParaRPr lang="es-MX"/>
        </a:p>
      </dgm:t>
    </dgm:pt>
    <dgm:pt modelId="{84E28C8C-4136-4CB8-99EA-C98BB969E829}" type="pres">
      <dgm:prSet presAssocID="{998A04F5-7B4A-4FBF-B9B9-7AEE219BA262}" presName="hierChild4" presStyleCnt="0"/>
      <dgm:spPr/>
      <dgm:t>
        <a:bodyPr/>
        <a:lstStyle/>
        <a:p>
          <a:endParaRPr lang="es-MX"/>
        </a:p>
      </dgm:t>
    </dgm:pt>
    <dgm:pt modelId="{E7F8C40D-A3B1-4F8E-9881-B04FEAECA13A}" type="pres">
      <dgm:prSet presAssocID="{998A04F5-7B4A-4FBF-B9B9-7AEE219BA262}" presName="hierChild5" presStyleCnt="0"/>
      <dgm:spPr/>
      <dgm:t>
        <a:bodyPr/>
        <a:lstStyle/>
        <a:p>
          <a:endParaRPr lang="es-MX"/>
        </a:p>
      </dgm:t>
    </dgm:pt>
    <dgm:pt modelId="{1E35E90E-8CFB-4177-8B42-31081D8BE02B}" type="pres">
      <dgm:prSet presAssocID="{08CE92F6-3F7A-4EDE-841D-A5D8B0A0CA2E}" presName="Name37" presStyleLbl="parChTrans1D3" presStyleIdx="8" presStyleCnt="12"/>
      <dgm:spPr/>
      <dgm:t>
        <a:bodyPr/>
        <a:lstStyle/>
        <a:p>
          <a:endParaRPr lang="es-MX"/>
        </a:p>
      </dgm:t>
    </dgm:pt>
    <dgm:pt modelId="{4E6DF0A3-C84A-4386-A1AA-355D0F8D6A1D}" type="pres">
      <dgm:prSet presAssocID="{AC3DFB97-DAE2-4791-83C1-671EE33263F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61CE699-B5D7-4532-A770-91054FB079AC}" type="pres">
      <dgm:prSet presAssocID="{AC3DFB97-DAE2-4791-83C1-671EE33263FE}" presName="rootComposite" presStyleCnt="0"/>
      <dgm:spPr/>
      <dgm:t>
        <a:bodyPr/>
        <a:lstStyle/>
        <a:p>
          <a:endParaRPr lang="es-MX"/>
        </a:p>
      </dgm:t>
    </dgm:pt>
    <dgm:pt modelId="{3BF26788-0C51-4D46-AA3E-4CDA68229EB0}" type="pres">
      <dgm:prSet presAssocID="{AC3DFB97-DAE2-4791-83C1-671EE33263FE}" presName="rootText" presStyleLbl="node3" presStyleIdx="8" presStyleCnt="11" custScaleX="161767" custScaleY="121000" custLinFactX="96354" custLinFactNeighborX="100000" custLinFactNeighborY="-3554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A311682-EA62-42A1-883B-7414CDF7B739}" type="pres">
      <dgm:prSet presAssocID="{AC3DFB97-DAE2-4791-83C1-671EE33263FE}" presName="rootConnector" presStyleLbl="node3" presStyleIdx="8" presStyleCnt="11"/>
      <dgm:spPr/>
      <dgm:t>
        <a:bodyPr/>
        <a:lstStyle/>
        <a:p>
          <a:endParaRPr lang="es-MX"/>
        </a:p>
      </dgm:t>
    </dgm:pt>
    <dgm:pt modelId="{238B5EED-3122-4306-82A9-9B34B3E370BA}" type="pres">
      <dgm:prSet presAssocID="{AC3DFB97-DAE2-4791-83C1-671EE33263FE}" presName="hierChild4" presStyleCnt="0"/>
      <dgm:spPr/>
      <dgm:t>
        <a:bodyPr/>
        <a:lstStyle/>
        <a:p>
          <a:endParaRPr lang="es-MX"/>
        </a:p>
      </dgm:t>
    </dgm:pt>
    <dgm:pt modelId="{A144CB64-2F8F-4DA7-B592-9D9CD6007B76}" type="pres">
      <dgm:prSet presAssocID="{AC3DFB97-DAE2-4791-83C1-671EE33263FE}" presName="hierChild5" presStyleCnt="0"/>
      <dgm:spPr/>
      <dgm:t>
        <a:bodyPr/>
        <a:lstStyle/>
        <a:p>
          <a:endParaRPr lang="es-MX"/>
        </a:p>
      </dgm:t>
    </dgm:pt>
    <dgm:pt modelId="{A8756EA4-6612-44E6-B971-BD60390E9BB6}" type="pres">
      <dgm:prSet presAssocID="{9E8C7D51-6934-4FCC-8285-264B3AE5766F}" presName="Name37" presStyleLbl="parChTrans1D3" presStyleIdx="9" presStyleCnt="12"/>
      <dgm:spPr/>
      <dgm:t>
        <a:bodyPr/>
        <a:lstStyle/>
        <a:p>
          <a:endParaRPr lang="es-MX"/>
        </a:p>
      </dgm:t>
    </dgm:pt>
    <dgm:pt modelId="{4F7F649B-0FB5-4502-B92A-ABF2AF1E31DB}" type="pres">
      <dgm:prSet presAssocID="{D3CE25BF-2F07-40FD-957A-FBED883148D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1C65189-62B7-431E-8A12-DA45C37C82B6}" type="pres">
      <dgm:prSet presAssocID="{D3CE25BF-2F07-40FD-957A-FBED883148D3}" presName="rootComposite" presStyleCnt="0"/>
      <dgm:spPr/>
      <dgm:t>
        <a:bodyPr/>
        <a:lstStyle/>
        <a:p>
          <a:endParaRPr lang="es-MX"/>
        </a:p>
      </dgm:t>
    </dgm:pt>
    <dgm:pt modelId="{C61BB98F-E224-4322-A207-03F9DD6A7C4B}" type="pres">
      <dgm:prSet presAssocID="{D3CE25BF-2F07-40FD-957A-FBED883148D3}" presName="rootText" presStyleLbl="node3" presStyleIdx="9" presStyleCnt="11" custScaleX="165070" custLinFactX="95508" custLinFactNeighborX="100000" custLinFactNeighborY="-5366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442B449-E1EF-413D-8BC3-2F47917B69F8}" type="pres">
      <dgm:prSet presAssocID="{D3CE25BF-2F07-40FD-957A-FBED883148D3}" presName="rootConnector" presStyleLbl="node3" presStyleIdx="9" presStyleCnt="11"/>
      <dgm:spPr/>
      <dgm:t>
        <a:bodyPr/>
        <a:lstStyle/>
        <a:p>
          <a:endParaRPr lang="es-MX"/>
        </a:p>
      </dgm:t>
    </dgm:pt>
    <dgm:pt modelId="{0169589F-B5D7-4EA7-B031-6FB88BED809F}" type="pres">
      <dgm:prSet presAssocID="{D3CE25BF-2F07-40FD-957A-FBED883148D3}" presName="hierChild4" presStyleCnt="0"/>
      <dgm:spPr/>
      <dgm:t>
        <a:bodyPr/>
        <a:lstStyle/>
        <a:p>
          <a:endParaRPr lang="es-MX"/>
        </a:p>
      </dgm:t>
    </dgm:pt>
    <dgm:pt modelId="{1FC30E7E-7C85-4479-A90C-CB82CF8A5F18}" type="pres">
      <dgm:prSet presAssocID="{D3CE25BF-2F07-40FD-957A-FBED883148D3}" presName="hierChild5" presStyleCnt="0"/>
      <dgm:spPr/>
      <dgm:t>
        <a:bodyPr/>
        <a:lstStyle/>
        <a:p>
          <a:endParaRPr lang="es-MX"/>
        </a:p>
      </dgm:t>
    </dgm:pt>
    <dgm:pt modelId="{5DD8A2A2-A1F4-4350-A347-444BAF416180}" type="pres">
      <dgm:prSet presAssocID="{9E60FD23-F251-4734-BC7F-FACCC2DDC560}" presName="Name37" presStyleLbl="parChTrans1D3" presStyleIdx="10" presStyleCnt="12"/>
      <dgm:spPr/>
      <dgm:t>
        <a:bodyPr/>
        <a:lstStyle/>
        <a:p>
          <a:endParaRPr lang="es-MX"/>
        </a:p>
      </dgm:t>
    </dgm:pt>
    <dgm:pt modelId="{E7410C4E-C7DD-4990-921A-0ED755270872}" type="pres">
      <dgm:prSet presAssocID="{39A612E9-246A-4561-873E-3183413FBAA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EB3CDBD7-D312-4AF1-A891-8BC8E2C1B3EC}" type="pres">
      <dgm:prSet presAssocID="{39A612E9-246A-4561-873E-3183413FBAAC}" presName="rootComposite" presStyleCnt="0"/>
      <dgm:spPr/>
      <dgm:t>
        <a:bodyPr/>
        <a:lstStyle/>
        <a:p>
          <a:endParaRPr lang="es-MX"/>
        </a:p>
      </dgm:t>
    </dgm:pt>
    <dgm:pt modelId="{F0B52490-0556-4EE1-A019-B70C3A4EF680}" type="pres">
      <dgm:prSet presAssocID="{39A612E9-246A-4561-873E-3183413FBAAC}" presName="rootText" presStyleLbl="node3" presStyleIdx="10" presStyleCnt="11" custScaleX="165050" custLinFactX="97858" custLinFactNeighborX="100000" custLinFactNeighborY="-5420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A4C69E6-3D90-4A43-94C5-50FD0783C333}" type="pres">
      <dgm:prSet presAssocID="{39A612E9-246A-4561-873E-3183413FBAAC}" presName="rootConnector" presStyleLbl="node3" presStyleIdx="10" presStyleCnt="11"/>
      <dgm:spPr/>
      <dgm:t>
        <a:bodyPr/>
        <a:lstStyle/>
        <a:p>
          <a:endParaRPr lang="es-MX"/>
        </a:p>
      </dgm:t>
    </dgm:pt>
    <dgm:pt modelId="{6288723F-4C3D-4770-BCA3-4E6B83D650EC}" type="pres">
      <dgm:prSet presAssocID="{39A612E9-246A-4561-873E-3183413FBAAC}" presName="hierChild4" presStyleCnt="0"/>
      <dgm:spPr/>
      <dgm:t>
        <a:bodyPr/>
        <a:lstStyle/>
        <a:p>
          <a:endParaRPr lang="es-MX"/>
        </a:p>
      </dgm:t>
    </dgm:pt>
    <dgm:pt modelId="{9042FA92-DA0E-463A-BB83-682DF7DB51BC}" type="pres">
      <dgm:prSet presAssocID="{39A612E9-246A-4561-873E-3183413FBAAC}" presName="hierChild5" presStyleCnt="0"/>
      <dgm:spPr/>
      <dgm:t>
        <a:bodyPr/>
        <a:lstStyle/>
        <a:p>
          <a:endParaRPr lang="es-MX"/>
        </a:p>
      </dgm:t>
    </dgm:pt>
    <dgm:pt modelId="{1E12903E-EE3B-4169-A8BC-FBD8CC9DF462}" type="pres">
      <dgm:prSet presAssocID="{CB2BB018-12C3-4EFA-8659-E1CDF8E0695D}" presName="hierChild5" presStyleCnt="0"/>
      <dgm:spPr/>
      <dgm:t>
        <a:bodyPr/>
        <a:lstStyle/>
        <a:p>
          <a:endParaRPr lang="es-MX"/>
        </a:p>
      </dgm:t>
    </dgm:pt>
    <dgm:pt modelId="{3BF7A9AE-FDEA-48E8-8E66-22EAA5449869}" type="pres">
      <dgm:prSet presAssocID="{FC2E8D80-7EA2-486A-8AC5-8017F8185F35}" presName="hierChild3" presStyleCnt="0"/>
      <dgm:spPr/>
      <dgm:t>
        <a:bodyPr/>
        <a:lstStyle/>
        <a:p>
          <a:endParaRPr lang="es-MX"/>
        </a:p>
      </dgm:t>
    </dgm:pt>
    <dgm:pt modelId="{BFAEC719-208A-46F4-8CAE-519A79C352A2}" type="pres">
      <dgm:prSet presAssocID="{E512D4F7-1C3D-4C2D-A984-2ECBEA59C66A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000A7367-EEAD-4623-B52A-211D1589BF13}" type="pres">
      <dgm:prSet presAssocID="{178C9F87-2AEA-4EB5-8162-1572F9C0D393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03FAD94E-39B6-406E-AFDC-EC5B75B06B6D}" type="pres">
      <dgm:prSet presAssocID="{178C9F87-2AEA-4EB5-8162-1572F9C0D393}" presName="rootComposite3" presStyleCnt="0"/>
      <dgm:spPr/>
      <dgm:t>
        <a:bodyPr/>
        <a:lstStyle/>
        <a:p>
          <a:endParaRPr lang="es-MX"/>
        </a:p>
      </dgm:t>
    </dgm:pt>
    <dgm:pt modelId="{C4D794DD-EB51-4C30-9446-3D2760708E1B}" type="pres">
      <dgm:prSet presAssocID="{178C9F87-2AEA-4EB5-8162-1572F9C0D393}" presName="rootText3" presStyleLbl="asst1" presStyleIdx="0" presStyleCnt="4" custScaleX="207656" custScaleY="133100" custLinFactNeighborX="-28198" custLinFactNeighborY="-583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BAB84CA-2303-4BDD-9DEC-DF59DA424128}" type="pres">
      <dgm:prSet presAssocID="{178C9F87-2AEA-4EB5-8162-1572F9C0D393}" presName="rootConnector3" presStyleLbl="asst1" presStyleIdx="0" presStyleCnt="4"/>
      <dgm:spPr/>
      <dgm:t>
        <a:bodyPr/>
        <a:lstStyle/>
        <a:p>
          <a:endParaRPr lang="es-MX"/>
        </a:p>
      </dgm:t>
    </dgm:pt>
    <dgm:pt modelId="{84C9F94D-C923-434F-86F8-5B3457647C46}" type="pres">
      <dgm:prSet presAssocID="{178C9F87-2AEA-4EB5-8162-1572F9C0D393}" presName="hierChild6" presStyleCnt="0"/>
      <dgm:spPr/>
      <dgm:t>
        <a:bodyPr/>
        <a:lstStyle/>
        <a:p>
          <a:endParaRPr lang="es-MX"/>
        </a:p>
      </dgm:t>
    </dgm:pt>
    <dgm:pt modelId="{CE91E4EF-5A8F-49D8-889E-0B573AC6C7A8}" type="pres">
      <dgm:prSet presAssocID="{178C9F87-2AEA-4EB5-8162-1572F9C0D393}" presName="hierChild7" presStyleCnt="0"/>
      <dgm:spPr/>
      <dgm:t>
        <a:bodyPr/>
        <a:lstStyle/>
        <a:p>
          <a:endParaRPr lang="es-MX"/>
        </a:p>
      </dgm:t>
    </dgm:pt>
    <dgm:pt modelId="{9D405AC6-5E2E-4F1F-BF60-3228F193BF2B}" type="pres">
      <dgm:prSet presAssocID="{46FB7622-796F-4DF1-A387-8A628433EF99}" presName="Name111" presStyleLbl="parChTrans1D3" presStyleIdx="11" presStyleCnt="12"/>
      <dgm:spPr/>
      <dgm:t>
        <a:bodyPr/>
        <a:lstStyle/>
        <a:p>
          <a:endParaRPr lang="es-MX"/>
        </a:p>
      </dgm:t>
    </dgm:pt>
    <dgm:pt modelId="{309999F7-B726-4214-A0EB-F2EBDCF892E6}" type="pres">
      <dgm:prSet presAssocID="{BDDCCE7B-D83F-4268-A8BB-0FE4325D15DD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DDD4041-F365-4811-A426-B648C183E061}" type="pres">
      <dgm:prSet presAssocID="{BDDCCE7B-D83F-4268-A8BB-0FE4325D15DD}" presName="rootComposite3" presStyleCnt="0"/>
      <dgm:spPr/>
      <dgm:t>
        <a:bodyPr/>
        <a:lstStyle/>
        <a:p>
          <a:endParaRPr lang="es-MX"/>
        </a:p>
      </dgm:t>
    </dgm:pt>
    <dgm:pt modelId="{38EADE28-42E8-4193-A4E0-04B416AAF510}" type="pres">
      <dgm:prSet presAssocID="{BDDCCE7B-D83F-4268-A8BB-0FE4325D15DD}" presName="rootText3" presStyleLbl="asst1" presStyleIdx="1" presStyleCnt="4" custScaleX="188202" custScaleY="121000" custLinFactX="-2247" custLinFactNeighborX="-100000" custLinFactNeighborY="-1759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EE66046-47EC-4380-A646-DAABCC391F23}" type="pres">
      <dgm:prSet presAssocID="{BDDCCE7B-D83F-4268-A8BB-0FE4325D15DD}" presName="rootConnector3" presStyleLbl="asst1" presStyleIdx="1" presStyleCnt="4"/>
      <dgm:spPr/>
      <dgm:t>
        <a:bodyPr/>
        <a:lstStyle/>
        <a:p>
          <a:endParaRPr lang="es-MX"/>
        </a:p>
      </dgm:t>
    </dgm:pt>
    <dgm:pt modelId="{E234C45C-CA0A-4AD3-B988-074BAA2D83C3}" type="pres">
      <dgm:prSet presAssocID="{BDDCCE7B-D83F-4268-A8BB-0FE4325D15DD}" presName="hierChild6" presStyleCnt="0"/>
      <dgm:spPr/>
      <dgm:t>
        <a:bodyPr/>
        <a:lstStyle/>
        <a:p>
          <a:endParaRPr lang="es-MX"/>
        </a:p>
      </dgm:t>
    </dgm:pt>
    <dgm:pt modelId="{7407056B-07EF-4096-921A-26B713BDD1CF}" type="pres">
      <dgm:prSet presAssocID="{BDDCCE7B-D83F-4268-A8BB-0FE4325D15DD}" presName="hierChild7" presStyleCnt="0"/>
      <dgm:spPr/>
      <dgm:t>
        <a:bodyPr/>
        <a:lstStyle/>
        <a:p>
          <a:endParaRPr lang="es-MX"/>
        </a:p>
      </dgm:t>
    </dgm:pt>
    <dgm:pt modelId="{833E6B94-E535-4F1C-A08E-C8D963AA3700}" type="pres">
      <dgm:prSet presAssocID="{4477D99E-B026-44B8-B834-4FCC87292473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7DF0FC83-F00F-4FFC-B36E-45545CCA3C96}" type="pres">
      <dgm:prSet presAssocID="{F15D6517-B5D5-4AAC-A7DD-A04553CDAA4F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3FE43E56-7101-4AC4-A98E-4EF3567C4668}" type="pres">
      <dgm:prSet presAssocID="{F15D6517-B5D5-4AAC-A7DD-A04553CDAA4F}" presName="rootComposite3" presStyleCnt="0"/>
      <dgm:spPr/>
      <dgm:t>
        <a:bodyPr/>
        <a:lstStyle/>
        <a:p>
          <a:endParaRPr lang="es-MX"/>
        </a:p>
      </dgm:t>
    </dgm:pt>
    <dgm:pt modelId="{F9B802E2-CB81-4704-985F-FD4EA517D7D9}" type="pres">
      <dgm:prSet presAssocID="{F15D6517-B5D5-4AAC-A7DD-A04553CDAA4F}" presName="rootText3" presStyleLbl="asst1" presStyleIdx="2" presStyleCnt="4" custScaleX="184289" custScaleY="121000" custLinFactNeighborX="36087" custLinFactNeighborY="236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B96D543-68D7-42DE-9FF5-0397397BC570}" type="pres">
      <dgm:prSet presAssocID="{F15D6517-B5D5-4AAC-A7DD-A04553CDAA4F}" presName="rootConnector3" presStyleLbl="asst1" presStyleIdx="2" presStyleCnt="4"/>
      <dgm:spPr/>
      <dgm:t>
        <a:bodyPr/>
        <a:lstStyle/>
        <a:p>
          <a:endParaRPr lang="es-MX"/>
        </a:p>
      </dgm:t>
    </dgm:pt>
    <dgm:pt modelId="{4F4AF2D9-0D03-4B2A-97CC-CC36E4DCEEC0}" type="pres">
      <dgm:prSet presAssocID="{F15D6517-B5D5-4AAC-A7DD-A04553CDAA4F}" presName="hierChild6" presStyleCnt="0"/>
      <dgm:spPr/>
      <dgm:t>
        <a:bodyPr/>
        <a:lstStyle/>
        <a:p>
          <a:endParaRPr lang="es-MX"/>
        </a:p>
      </dgm:t>
    </dgm:pt>
    <dgm:pt modelId="{0E5296F2-8AED-46AA-93D3-03DEAE46789D}" type="pres">
      <dgm:prSet presAssocID="{F15D6517-B5D5-4AAC-A7DD-A04553CDAA4F}" presName="hierChild7" presStyleCnt="0"/>
      <dgm:spPr/>
      <dgm:t>
        <a:bodyPr/>
        <a:lstStyle/>
        <a:p>
          <a:endParaRPr lang="es-MX"/>
        </a:p>
      </dgm:t>
    </dgm:pt>
    <dgm:pt modelId="{FAC6CB85-82F6-4308-809C-A601C6894EDC}" type="pres">
      <dgm:prSet presAssocID="{D8E9F300-1E44-4061-9E9A-9F1584F4A943}" presName="Name111" presStyleLbl="parChTrans1D2" presStyleIdx="5" presStyleCnt="6"/>
      <dgm:spPr/>
      <dgm:t>
        <a:bodyPr/>
        <a:lstStyle/>
        <a:p>
          <a:endParaRPr lang="es-MX"/>
        </a:p>
      </dgm:t>
    </dgm:pt>
    <dgm:pt modelId="{7070A733-CF18-4C00-BA40-52F714CA835F}" type="pres">
      <dgm:prSet presAssocID="{F755705D-82EB-48B1-9890-EBA79B8CE7A6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51757467-842A-4A86-8A4A-1700909C20D7}" type="pres">
      <dgm:prSet presAssocID="{F755705D-82EB-48B1-9890-EBA79B8CE7A6}" presName="rootComposite3" presStyleCnt="0"/>
      <dgm:spPr/>
      <dgm:t>
        <a:bodyPr/>
        <a:lstStyle/>
        <a:p>
          <a:endParaRPr lang="es-MX"/>
        </a:p>
      </dgm:t>
    </dgm:pt>
    <dgm:pt modelId="{78D3FCB7-0D01-4023-8627-BF3F877373D6}" type="pres">
      <dgm:prSet presAssocID="{F755705D-82EB-48B1-9890-EBA79B8CE7A6}" presName="rootText3" presStyleLbl="asst1" presStyleIdx="3" presStyleCnt="4" custScaleX="157836" custScaleY="89562" custLinFactX="180403" custLinFactY="-5641" custLinFactNeighborX="200000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1CA7812-446D-469E-8612-D2E3034B9EB6}" type="pres">
      <dgm:prSet presAssocID="{F755705D-82EB-48B1-9890-EBA79B8CE7A6}" presName="rootConnector3" presStyleLbl="asst1" presStyleIdx="3" presStyleCnt="4"/>
      <dgm:spPr/>
      <dgm:t>
        <a:bodyPr/>
        <a:lstStyle/>
        <a:p>
          <a:endParaRPr lang="es-MX"/>
        </a:p>
      </dgm:t>
    </dgm:pt>
    <dgm:pt modelId="{2A535554-CE9E-45EC-A9F0-97D46CF3F675}" type="pres">
      <dgm:prSet presAssocID="{F755705D-82EB-48B1-9890-EBA79B8CE7A6}" presName="hierChild6" presStyleCnt="0"/>
      <dgm:spPr/>
      <dgm:t>
        <a:bodyPr/>
        <a:lstStyle/>
        <a:p>
          <a:endParaRPr lang="es-MX"/>
        </a:p>
      </dgm:t>
    </dgm:pt>
    <dgm:pt modelId="{A2578933-BAE7-42FF-A7BD-7014932177DB}" type="pres">
      <dgm:prSet presAssocID="{F755705D-82EB-48B1-9890-EBA79B8CE7A6}" presName="hierChild7" presStyleCnt="0"/>
      <dgm:spPr/>
      <dgm:t>
        <a:bodyPr/>
        <a:lstStyle/>
        <a:p>
          <a:endParaRPr lang="es-MX"/>
        </a:p>
      </dgm:t>
    </dgm:pt>
    <dgm:pt modelId="{F2B5F424-4B05-4393-BE98-26774BFBF6D1}" type="pres">
      <dgm:prSet presAssocID="{03B13AA9-6766-4734-AC93-23BE2189934E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A0CB77F2-A778-479F-BDB6-A6DB5C0E4F86}" type="pres">
      <dgm:prSet presAssocID="{03B13AA9-6766-4734-AC93-23BE2189934E}" presName="rootComposite1" presStyleCnt="0"/>
      <dgm:spPr/>
      <dgm:t>
        <a:bodyPr/>
        <a:lstStyle/>
        <a:p>
          <a:endParaRPr lang="es-MX"/>
        </a:p>
      </dgm:t>
    </dgm:pt>
    <dgm:pt modelId="{6358A487-3047-470B-B799-C7F31170F5A0}" type="pres">
      <dgm:prSet presAssocID="{03B13AA9-6766-4734-AC93-23BE2189934E}" presName="rootText1" presStyleLbl="node0" presStyleIdx="1" presStyleCnt="2" custScaleX="146410" custScaleY="146410" custLinFactX="100000" custLinFactY="200000" custLinFactNeighborX="192405" custLinFactNeighborY="2102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83D6143-6DD7-49F7-A27A-D4E0B8D9ADD3}" type="pres">
      <dgm:prSet presAssocID="{03B13AA9-6766-4734-AC93-23BE2189934E}" presName="rootConnector1" presStyleLbl="node1" presStyleIdx="0" presStyleCnt="0"/>
      <dgm:spPr/>
      <dgm:t>
        <a:bodyPr/>
        <a:lstStyle/>
        <a:p>
          <a:endParaRPr lang="es-MX"/>
        </a:p>
      </dgm:t>
    </dgm:pt>
    <dgm:pt modelId="{114BDE23-A6BB-4DFD-AC0B-C5FE01821E52}" type="pres">
      <dgm:prSet presAssocID="{03B13AA9-6766-4734-AC93-23BE2189934E}" presName="hierChild2" presStyleCnt="0"/>
      <dgm:spPr/>
      <dgm:t>
        <a:bodyPr/>
        <a:lstStyle/>
        <a:p>
          <a:endParaRPr lang="es-MX"/>
        </a:p>
      </dgm:t>
    </dgm:pt>
    <dgm:pt modelId="{8D371507-FB23-40F4-AC77-E641FCF6D2EB}" type="pres">
      <dgm:prSet presAssocID="{03B13AA9-6766-4734-AC93-23BE2189934E}" presName="hierChild3" presStyleCnt="0"/>
      <dgm:spPr/>
      <dgm:t>
        <a:bodyPr/>
        <a:lstStyle/>
        <a:p>
          <a:endParaRPr lang="es-MX"/>
        </a:p>
      </dgm:t>
    </dgm:pt>
  </dgm:ptLst>
  <dgm:cxnLst>
    <dgm:cxn modelId="{041F6496-04A9-406A-AE94-1E177A723707}" type="presOf" srcId="{8FE33F51-5A66-4EC9-BB14-5E1A24E0E344}" destId="{C5090607-0ACD-4C4A-A4D3-931E55BC879C}" srcOrd="0" destOrd="0" presId="urn:microsoft.com/office/officeart/2005/8/layout/orgChart1"/>
    <dgm:cxn modelId="{04B32DCE-B2A7-439F-A601-B40C9B320F60}" type="presOf" srcId="{CB2BB018-12C3-4EFA-8659-E1CDF8E0695D}" destId="{EBC23F7B-912F-4423-99CD-7EB7C1F43D0E}" srcOrd="1" destOrd="0" presId="urn:microsoft.com/office/officeart/2005/8/layout/orgChart1"/>
    <dgm:cxn modelId="{C7B0D5E7-0476-438E-8FA2-0A5A4CB3A1D0}" type="presOf" srcId="{D8E9F300-1E44-4061-9E9A-9F1584F4A943}" destId="{FAC6CB85-82F6-4308-809C-A601C6894EDC}" srcOrd="0" destOrd="0" presId="urn:microsoft.com/office/officeart/2005/8/layout/orgChart1"/>
    <dgm:cxn modelId="{7554F45B-3514-45D4-82C7-079EC7906F84}" type="presOf" srcId="{15A9AA53-03E2-4350-AD13-52302551EF56}" destId="{C1DC922E-D9C4-4210-8530-9323E7846567}" srcOrd="0" destOrd="0" presId="urn:microsoft.com/office/officeart/2005/8/layout/orgChart1"/>
    <dgm:cxn modelId="{819F0F43-FEE8-42E8-A8E9-47C75FEE4589}" srcId="{C5986B89-6D09-4A63-B080-037B319FA8A9}" destId="{81547E09-773D-4508-B47A-5D7DC60A3EEF}" srcOrd="2" destOrd="0" parTransId="{15A9AA53-03E2-4350-AD13-52302551EF56}" sibTransId="{7142CD67-5ABE-4A20-A296-ABC56988D0B0}"/>
    <dgm:cxn modelId="{B534503A-5053-4085-8B23-76FE584638E6}" srcId="{792627C8-7EFF-4D07-90FC-0BB1C21B1254}" destId="{FC2E8D80-7EA2-486A-8AC5-8017F8185F35}" srcOrd="0" destOrd="0" parTransId="{E4DAF480-4FAC-4FD4-BB0F-9A8E37E9242C}" sibTransId="{1EB6968E-483C-4524-B3A9-0D5C08185FB9}"/>
    <dgm:cxn modelId="{E9470DEE-C47D-4AC9-BDD0-E8DF1427C04C}" type="presOf" srcId="{610FB5F1-B2F2-4569-AF71-A3A5334BC1B4}" destId="{EBD2737A-7223-47FD-A87F-D0E9FCAA0B4A}" srcOrd="0" destOrd="0" presId="urn:microsoft.com/office/officeart/2005/8/layout/orgChart1"/>
    <dgm:cxn modelId="{BB8DA15B-C702-486F-ABD9-70651E9815D2}" type="presOf" srcId="{AC3DFB97-DAE2-4791-83C1-671EE33263FE}" destId="{3BF26788-0C51-4D46-AA3E-4CDA68229EB0}" srcOrd="0" destOrd="0" presId="urn:microsoft.com/office/officeart/2005/8/layout/orgChart1"/>
    <dgm:cxn modelId="{B92C48E1-AF65-4E08-9810-A1C637F78BC5}" srcId="{FC2E8D80-7EA2-486A-8AC5-8017F8185F35}" destId="{178C9F87-2AEA-4EB5-8162-1572F9C0D393}" srcOrd="0" destOrd="0" parTransId="{E512D4F7-1C3D-4C2D-A984-2ECBEA59C66A}" sibTransId="{76D11D92-8BE7-4377-9F27-0D0A6CAFDAE2}"/>
    <dgm:cxn modelId="{C6D318B9-0ABD-4E3D-B009-CCD428E94E95}" type="presOf" srcId="{D3CE25BF-2F07-40FD-957A-FBED883148D3}" destId="{C442B449-E1EF-413D-8BC3-2F47917B69F8}" srcOrd="1" destOrd="0" presId="urn:microsoft.com/office/officeart/2005/8/layout/orgChart1"/>
    <dgm:cxn modelId="{9E56EA29-C053-41E2-81C1-B37CDFA29C95}" srcId="{CB2BB018-12C3-4EFA-8659-E1CDF8E0695D}" destId="{998A04F5-7B4A-4FBF-B9B9-7AEE219BA262}" srcOrd="1" destOrd="0" parTransId="{8F34064A-E2F5-460F-92C9-3B232F299369}" sibTransId="{DF87809A-C1AD-4647-BD7A-BAEF90BD0762}"/>
    <dgm:cxn modelId="{26EB34E6-AA54-44B2-9A9D-F5C7A0B2C717}" type="presOf" srcId="{BDDCCE7B-D83F-4268-A8BB-0FE4325D15DD}" destId="{0EE66046-47EC-4380-A646-DAABCC391F23}" srcOrd="1" destOrd="0" presId="urn:microsoft.com/office/officeart/2005/8/layout/orgChart1"/>
    <dgm:cxn modelId="{FB8108B6-C057-4CE5-AE20-D923F44B5920}" type="presOf" srcId="{9CCA1DF9-F03D-4050-ACF2-E49309972814}" destId="{96DBA1BD-4740-41FB-AB0F-0A8428920E15}" srcOrd="1" destOrd="0" presId="urn:microsoft.com/office/officeart/2005/8/layout/orgChart1"/>
    <dgm:cxn modelId="{9B1E6250-B390-48EB-9778-052201F34910}" type="presOf" srcId="{03B13AA9-6766-4734-AC93-23BE2189934E}" destId="{A83D6143-6DD7-49F7-A27A-D4E0B8D9ADD3}" srcOrd="1" destOrd="0" presId="urn:microsoft.com/office/officeart/2005/8/layout/orgChart1"/>
    <dgm:cxn modelId="{996532BD-FCBB-44F9-BF92-7A381538D45F}" type="presOf" srcId="{49F0E55B-177C-4808-A6A3-AB61F70AAA14}" destId="{5D542B02-F905-4884-8335-81F7138BBDFF}" srcOrd="1" destOrd="0" presId="urn:microsoft.com/office/officeart/2005/8/layout/orgChart1"/>
    <dgm:cxn modelId="{4ECAFCF9-489D-4B98-8CDC-23FB67845016}" type="presOf" srcId="{BDDCCE7B-D83F-4268-A8BB-0FE4325D15DD}" destId="{38EADE28-42E8-4193-A4E0-04B416AAF510}" srcOrd="0" destOrd="0" presId="urn:microsoft.com/office/officeart/2005/8/layout/orgChart1"/>
    <dgm:cxn modelId="{7715E038-3460-4645-B8E1-2BE4FAFC53A0}" type="presOf" srcId="{178C9F87-2AEA-4EB5-8162-1572F9C0D393}" destId="{C4D794DD-EB51-4C30-9446-3D2760708E1B}" srcOrd="0" destOrd="0" presId="urn:microsoft.com/office/officeart/2005/8/layout/orgChart1"/>
    <dgm:cxn modelId="{C859B290-1D42-48D8-A042-BC955E92EB47}" srcId="{FC2E8D80-7EA2-486A-8AC5-8017F8185F35}" destId="{C5986B89-6D09-4A63-B080-037B319FA8A9}" srcOrd="2" destOrd="0" parTransId="{BD4DEB9F-D923-48AE-86E7-9476364F6EC7}" sibTransId="{481EC092-B320-4D36-A70C-6426EFE89973}"/>
    <dgm:cxn modelId="{98C58864-542F-4934-BC71-43EC62631154}" type="presOf" srcId="{546E4348-E8C6-4D2B-AC8D-A7DE025BC53A}" destId="{4FD72054-D6ED-4AA1-B2BD-30DE6F06C65C}" srcOrd="0" destOrd="0" presId="urn:microsoft.com/office/officeart/2005/8/layout/orgChart1"/>
    <dgm:cxn modelId="{9C7475BA-D8D8-4E22-8A2B-B67C027771F5}" type="presOf" srcId="{86400E17-7949-474F-94BD-D05D7F03EF1D}" destId="{E2746622-D933-4815-B5D3-643A0D454D49}" srcOrd="0" destOrd="0" presId="urn:microsoft.com/office/officeart/2005/8/layout/orgChart1"/>
    <dgm:cxn modelId="{9DC25895-3425-4EB4-A648-48A2EC7B29BC}" type="presOf" srcId="{49F0E55B-177C-4808-A6A3-AB61F70AAA14}" destId="{D971E2CB-30F9-42D6-B658-5B79E01C4759}" srcOrd="0" destOrd="0" presId="urn:microsoft.com/office/officeart/2005/8/layout/orgChart1"/>
    <dgm:cxn modelId="{B084932B-DF77-4E28-97F9-5410C135A0C6}" type="presOf" srcId="{9E8C7D51-6934-4FCC-8285-264B3AE5766F}" destId="{A8756EA4-6612-44E6-B971-BD60390E9BB6}" srcOrd="0" destOrd="0" presId="urn:microsoft.com/office/officeart/2005/8/layout/orgChart1"/>
    <dgm:cxn modelId="{BF3CAF20-45B1-4227-92B8-24D5EA386FE6}" type="presOf" srcId="{F15D6517-B5D5-4AAC-A7DD-A04553CDAA4F}" destId="{F9B802E2-CB81-4704-985F-FD4EA517D7D9}" srcOrd="0" destOrd="0" presId="urn:microsoft.com/office/officeart/2005/8/layout/orgChart1"/>
    <dgm:cxn modelId="{0E6C4CC1-A04A-48C1-9844-4BC9B81552B8}" type="presOf" srcId="{E512D4F7-1C3D-4C2D-A984-2ECBEA59C66A}" destId="{BFAEC719-208A-46F4-8CAE-519A79C352A2}" srcOrd="0" destOrd="0" presId="urn:microsoft.com/office/officeart/2005/8/layout/orgChart1"/>
    <dgm:cxn modelId="{DE97FCCF-AEAB-4751-BDB2-0DB0BCAAB1B4}" type="presOf" srcId="{998A04F5-7B4A-4FBF-B9B9-7AEE219BA262}" destId="{27B1531C-9F61-4579-9879-02145A018604}" srcOrd="1" destOrd="0" presId="urn:microsoft.com/office/officeart/2005/8/layout/orgChart1"/>
    <dgm:cxn modelId="{4C44E574-EA52-43D8-B924-276744417854}" type="presOf" srcId="{557DA93D-D22A-4F03-BCE2-ABEB1614B5C7}" destId="{4D47C64F-D00A-4165-9F6D-DFC5CDB902A6}" srcOrd="0" destOrd="0" presId="urn:microsoft.com/office/officeart/2005/8/layout/orgChart1"/>
    <dgm:cxn modelId="{E7811ADC-D150-45C1-B5D1-819B40E0A638}" srcId="{7111DAE4-C24C-4B33-AA38-03FD13DDDAE5}" destId="{9CCA1DF9-F03D-4050-ACF2-E49309972814}" srcOrd="1" destOrd="0" parTransId="{86400E17-7949-474F-94BD-D05D7F03EF1D}" sibTransId="{E1848A73-6435-46DA-B421-10F89E7A07D9}"/>
    <dgm:cxn modelId="{C37DCAA7-34A3-41B2-A62C-2DD182A915E4}" srcId="{CB2BB018-12C3-4EFA-8659-E1CDF8E0695D}" destId="{1CAB30EA-F2C3-4237-AEFF-917230D83C7C}" srcOrd="0" destOrd="0" parTransId="{2BCA34B2-0785-420C-8677-F557D8971378}" sibTransId="{0345732F-11FC-4A4A-B06C-41F4A98F8C97}"/>
    <dgm:cxn modelId="{18E471A3-44CF-42FE-8F11-623E7B2D5413}" type="presOf" srcId="{F755705D-82EB-48B1-9890-EBA79B8CE7A6}" destId="{78D3FCB7-0D01-4023-8627-BF3F877373D6}" srcOrd="0" destOrd="0" presId="urn:microsoft.com/office/officeart/2005/8/layout/orgChart1"/>
    <dgm:cxn modelId="{01D6A18D-2EE8-462B-BA88-FFCFF4C23319}" type="presOf" srcId="{81547E09-773D-4508-B47A-5D7DC60A3EEF}" destId="{0DAC94AE-C6AA-4424-8069-8B8281BB7E21}" srcOrd="1" destOrd="0" presId="urn:microsoft.com/office/officeart/2005/8/layout/orgChart1"/>
    <dgm:cxn modelId="{2DCAA6A5-5936-49AA-9E87-D645E8D48FB9}" type="presOf" srcId="{39A612E9-246A-4561-873E-3183413FBAAC}" destId="{1A4C69E6-3D90-4A43-94C5-50FD0783C333}" srcOrd="1" destOrd="0" presId="urn:microsoft.com/office/officeart/2005/8/layout/orgChart1"/>
    <dgm:cxn modelId="{FCF3308E-2C58-481E-9FC0-0A89AC5FDB06}" type="presOf" srcId="{AE405484-7E82-454B-A4FC-CD3CB13EE83D}" destId="{9EDDDB2B-12DC-420E-BEEE-4FB453FA89A7}" srcOrd="0" destOrd="0" presId="urn:microsoft.com/office/officeart/2005/8/layout/orgChart1"/>
    <dgm:cxn modelId="{DB5DA4B5-2F92-4103-89D6-555005B8DE64}" srcId="{C5986B89-6D09-4A63-B080-037B319FA8A9}" destId="{40C29C9B-4201-4410-93E7-7548D1829BD5}" srcOrd="0" destOrd="0" parTransId="{8FE33F51-5A66-4EC9-BB14-5E1A24E0E344}" sibTransId="{C393B29C-74D1-4166-9291-7A518CA4FA5E}"/>
    <dgm:cxn modelId="{E0DB0660-0F48-4B84-84B6-C2CB5BD8447D}" type="presOf" srcId="{4477D99E-B026-44B8-B834-4FCC87292473}" destId="{833E6B94-E535-4F1C-A08E-C8D963AA3700}" srcOrd="0" destOrd="0" presId="urn:microsoft.com/office/officeart/2005/8/layout/orgChart1"/>
    <dgm:cxn modelId="{DBCD8D9A-D7B2-4442-9C3E-4963219EF5B4}" type="presOf" srcId="{998A04F5-7B4A-4FBF-B9B9-7AEE219BA262}" destId="{474EC0EF-7ED9-4671-B107-478A78682FA0}" srcOrd="0" destOrd="0" presId="urn:microsoft.com/office/officeart/2005/8/layout/orgChart1"/>
    <dgm:cxn modelId="{DFB12557-F4CB-4EC5-9519-B68664C48948}" type="presOf" srcId="{40C29C9B-4201-4410-93E7-7548D1829BD5}" destId="{AC17A918-EAB0-4AC9-923F-70C02A3E62CD}" srcOrd="1" destOrd="0" presId="urn:microsoft.com/office/officeart/2005/8/layout/orgChart1"/>
    <dgm:cxn modelId="{423C2DE5-24BB-4E9A-8421-41153F28EA3F}" type="presOf" srcId="{9E60FD23-F251-4734-BC7F-FACCC2DDC560}" destId="{5DD8A2A2-A1F4-4350-A347-444BAF416180}" srcOrd="0" destOrd="0" presId="urn:microsoft.com/office/officeart/2005/8/layout/orgChart1"/>
    <dgm:cxn modelId="{0F0DEA6C-372B-4065-A356-9F9A06EB1D5C}" type="presOf" srcId="{546E4348-E8C6-4D2B-AC8D-A7DE025BC53A}" destId="{C101CED8-2E68-4FE3-B07A-58C6DDB92A95}" srcOrd="1" destOrd="0" presId="urn:microsoft.com/office/officeart/2005/8/layout/orgChart1"/>
    <dgm:cxn modelId="{AE7E7C5A-3795-4E2F-AF78-B4B20ABCD56C}" type="presOf" srcId="{7111DAE4-C24C-4B33-AA38-03FD13DDDAE5}" destId="{091FDABD-192C-41DC-9922-A17E4DC02B49}" srcOrd="1" destOrd="0" presId="urn:microsoft.com/office/officeart/2005/8/layout/orgChart1"/>
    <dgm:cxn modelId="{6753EA39-D16D-4D59-A1EA-4E9E17711BE9}" srcId="{CB2BB018-12C3-4EFA-8659-E1CDF8E0695D}" destId="{D3CE25BF-2F07-40FD-957A-FBED883148D3}" srcOrd="3" destOrd="0" parTransId="{9E8C7D51-6934-4FCC-8285-264B3AE5766F}" sibTransId="{B988D3F7-9054-497D-9F13-B3E7171FF38E}"/>
    <dgm:cxn modelId="{8C544AE2-0E5F-406D-B8D2-C1652ECC7042}" type="presOf" srcId="{1CAB30EA-F2C3-4237-AEFF-917230D83C7C}" destId="{1EAE08EF-DFFA-4FDE-9FA6-43DB7B3491C3}" srcOrd="0" destOrd="0" presId="urn:microsoft.com/office/officeart/2005/8/layout/orgChart1"/>
    <dgm:cxn modelId="{36B2840E-D03D-4D6D-AB0E-65CD556ACF46}" type="presOf" srcId="{CB2BB018-12C3-4EFA-8659-E1CDF8E0695D}" destId="{A4134DBA-9664-4C81-A136-D9EA75F4B5DC}" srcOrd="0" destOrd="0" presId="urn:microsoft.com/office/officeart/2005/8/layout/orgChart1"/>
    <dgm:cxn modelId="{B53370B0-AAE6-4336-95AF-C6073A2180B9}" type="presOf" srcId="{60ACDF04-4B89-4F06-A1FB-A97423F1390C}" destId="{82DF6B2E-F744-4154-A6F1-596F6AF34B5C}" srcOrd="0" destOrd="0" presId="urn:microsoft.com/office/officeart/2005/8/layout/orgChart1"/>
    <dgm:cxn modelId="{3DA21D57-C1CC-48A7-ADEF-2F3CC74E972B}" srcId="{7111DAE4-C24C-4B33-AA38-03FD13DDDAE5}" destId="{DF934BF7-1DA1-429C-86DD-91F8D3DD9454}" srcOrd="2" destOrd="0" parTransId="{610FB5F1-B2F2-4569-AF71-A3A5334BC1B4}" sibTransId="{2ABE26C7-300E-44D6-A080-E0D2FDB9306E}"/>
    <dgm:cxn modelId="{12C5A1C5-E0DD-4E6E-BD82-94244725986C}" type="presOf" srcId="{BD4DEB9F-D923-48AE-86E7-9476364F6EC7}" destId="{D6447A89-B829-46DC-9BEF-FC0BB3BD930A}" srcOrd="0" destOrd="0" presId="urn:microsoft.com/office/officeart/2005/8/layout/orgChart1"/>
    <dgm:cxn modelId="{6FC5359B-4CA7-4617-AE0B-AEAD9B6D0995}" type="presOf" srcId="{C5986B89-6D09-4A63-B080-037B319FA8A9}" destId="{77FF1093-27A8-4FA2-82AA-2AD86ED18549}" srcOrd="0" destOrd="0" presId="urn:microsoft.com/office/officeart/2005/8/layout/orgChart1"/>
    <dgm:cxn modelId="{F1413488-84BB-4723-A9A4-598CA453F4EC}" type="presOf" srcId="{178C9F87-2AEA-4EB5-8162-1572F9C0D393}" destId="{2BAB84CA-2303-4BDD-9DEC-DF59DA424128}" srcOrd="1" destOrd="0" presId="urn:microsoft.com/office/officeart/2005/8/layout/orgChart1"/>
    <dgm:cxn modelId="{45F7BB3A-2D0E-4D97-8F71-38B0312B70EF}" type="presOf" srcId="{C5986B89-6D09-4A63-B080-037B319FA8A9}" destId="{EC85B330-8CA0-4B19-A3D1-3C85E70D6B63}" srcOrd="1" destOrd="0" presId="urn:microsoft.com/office/officeart/2005/8/layout/orgChart1"/>
    <dgm:cxn modelId="{53C017C7-7569-4BFD-87EC-DC2CBCCC42BC}" type="presOf" srcId="{03B13AA9-6766-4734-AC93-23BE2189934E}" destId="{6358A487-3047-470B-B799-C7F31170F5A0}" srcOrd="0" destOrd="0" presId="urn:microsoft.com/office/officeart/2005/8/layout/orgChart1"/>
    <dgm:cxn modelId="{2DEBBCB1-B0FD-4482-9C6F-3484F87C7657}" type="presOf" srcId="{AC3DFB97-DAE2-4791-83C1-671EE33263FE}" destId="{AA311682-EA62-42A1-883B-7414CDF7B739}" srcOrd="1" destOrd="0" presId="urn:microsoft.com/office/officeart/2005/8/layout/orgChart1"/>
    <dgm:cxn modelId="{037E4ED3-A63C-4E8A-B807-350F434E13C4}" type="presOf" srcId="{40C29C9B-4201-4410-93E7-7548D1829BD5}" destId="{1DFE0105-65FA-44B6-A910-B7A848F5345B}" srcOrd="0" destOrd="0" presId="urn:microsoft.com/office/officeart/2005/8/layout/orgChart1"/>
    <dgm:cxn modelId="{C65A05ED-E3C5-4D73-8733-481FC71012A9}" type="presOf" srcId="{8F34064A-E2F5-460F-92C9-3B232F299369}" destId="{0C620ACA-2CEC-4241-A7D5-5C961D599152}" srcOrd="0" destOrd="0" presId="urn:microsoft.com/office/officeart/2005/8/layout/orgChart1"/>
    <dgm:cxn modelId="{0D0EEFCD-380B-416D-8F54-77FD54846CB7}" type="presOf" srcId="{46FB7622-796F-4DF1-A387-8A628433EF99}" destId="{9D405AC6-5E2E-4F1F-BF60-3228F193BF2B}" srcOrd="0" destOrd="0" presId="urn:microsoft.com/office/officeart/2005/8/layout/orgChart1"/>
    <dgm:cxn modelId="{8DCDFD00-8436-45B0-93C9-4E725F60DA89}" type="presOf" srcId="{7111DAE4-C24C-4B33-AA38-03FD13DDDAE5}" destId="{841B8AC4-A02F-4729-9BB4-CFCB9DAA155B}" srcOrd="0" destOrd="0" presId="urn:microsoft.com/office/officeart/2005/8/layout/orgChart1"/>
    <dgm:cxn modelId="{556BF900-B1AC-421B-9930-7575D5651A49}" type="presOf" srcId="{39A612E9-246A-4561-873E-3183413FBAAC}" destId="{F0B52490-0556-4EE1-A019-B70C3A4EF680}" srcOrd="0" destOrd="0" presId="urn:microsoft.com/office/officeart/2005/8/layout/orgChart1"/>
    <dgm:cxn modelId="{3F450A93-7071-4755-BF9E-8E0275323788}" type="presOf" srcId="{81547E09-773D-4508-B47A-5D7DC60A3EEF}" destId="{4FC37FDE-C47F-4EE3-9010-5CBE44A68AEF}" srcOrd="0" destOrd="0" presId="urn:microsoft.com/office/officeart/2005/8/layout/orgChart1"/>
    <dgm:cxn modelId="{1C5933BD-1D81-4D9F-AF0F-A2666F0A555F}" srcId="{CB2BB018-12C3-4EFA-8659-E1CDF8E0695D}" destId="{39A612E9-246A-4561-873E-3183413FBAAC}" srcOrd="4" destOrd="0" parTransId="{9E60FD23-F251-4734-BC7F-FACCC2DDC560}" sibTransId="{DE46D5AA-FD5C-43C7-9356-AE4B04E3ED5D}"/>
    <dgm:cxn modelId="{62B7C2E4-3D66-4A04-A7D0-E7CADA3757B2}" srcId="{7111DAE4-C24C-4B33-AA38-03FD13DDDAE5}" destId="{49F0E55B-177C-4808-A6A3-AB61F70AAA14}" srcOrd="0" destOrd="0" parTransId="{5328365A-07E1-4FE6-858A-7573AD16C9B3}" sibTransId="{E91D79C4-170B-4B3C-A992-8B67536276B4}"/>
    <dgm:cxn modelId="{E32B0CE3-916D-4274-83A5-5291E70A51BF}" type="presOf" srcId="{FC2E8D80-7EA2-486A-8AC5-8017F8185F35}" destId="{73171528-D0A0-4127-A8CF-9AB5ADA1715C}" srcOrd="1" destOrd="0" presId="urn:microsoft.com/office/officeart/2005/8/layout/orgChart1"/>
    <dgm:cxn modelId="{5B22FCD9-B7BC-4DF2-92DC-0E45315BF55B}" type="presOf" srcId="{D3CE25BF-2F07-40FD-957A-FBED883148D3}" destId="{C61BB98F-E224-4322-A207-03F9DD6A7C4B}" srcOrd="0" destOrd="0" presId="urn:microsoft.com/office/officeart/2005/8/layout/orgChart1"/>
    <dgm:cxn modelId="{87CD459E-3D1A-4574-8B1C-21E68A9F9BE2}" type="presOf" srcId="{DF934BF7-1DA1-429C-86DD-91F8D3DD9454}" destId="{84448724-3390-4D7A-9091-5F7617AEAA13}" srcOrd="0" destOrd="0" presId="urn:microsoft.com/office/officeart/2005/8/layout/orgChart1"/>
    <dgm:cxn modelId="{AEF167BB-D044-4BA9-9D05-E5B6568E6A4C}" srcId="{CB2BB018-12C3-4EFA-8659-E1CDF8E0695D}" destId="{AC3DFB97-DAE2-4791-83C1-671EE33263FE}" srcOrd="2" destOrd="0" parTransId="{08CE92F6-3F7A-4EDE-841D-A5D8B0A0CA2E}" sibTransId="{5A5C2F7A-4C6C-48DD-958E-403FD76F318B}"/>
    <dgm:cxn modelId="{EF00E6F7-81AA-4B32-BB27-58EA500E1FC4}" srcId="{C5986B89-6D09-4A63-B080-037B319FA8A9}" destId="{546E4348-E8C6-4D2B-AC8D-A7DE025BC53A}" srcOrd="1" destOrd="0" parTransId="{60ACDF04-4B89-4F06-A1FB-A97423F1390C}" sibTransId="{6CA2AE12-B732-47E1-92EB-F799E8173E78}"/>
    <dgm:cxn modelId="{BF105D54-54F2-4542-A704-BEAD6B2346F3}" type="presOf" srcId="{1CAB30EA-F2C3-4237-AEFF-917230D83C7C}" destId="{A6DE383C-0CDE-4AAB-9190-E9EBFB4DB79F}" srcOrd="1" destOrd="0" presId="urn:microsoft.com/office/officeart/2005/8/layout/orgChart1"/>
    <dgm:cxn modelId="{D5442729-9B3B-465B-BB91-73E2524B99A6}" type="presOf" srcId="{F755705D-82EB-48B1-9890-EBA79B8CE7A6}" destId="{D1CA7812-446D-469E-8612-D2E3034B9EB6}" srcOrd="1" destOrd="0" presId="urn:microsoft.com/office/officeart/2005/8/layout/orgChart1"/>
    <dgm:cxn modelId="{08BE34EF-088C-4392-9DAA-522DB0C66CDA}" type="presOf" srcId="{2BCA34B2-0785-420C-8677-F557D8971378}" destId="{370CCE45-3FE7-4113-8FFA-F5F248114231}" srcOrd="0" destOrd="0" presId="urn:microsoft.com/office/officeart/2005/8/layout/orgChart1"/>
    <dgm:cxn modelId="{F850EAFB-DD4F-45DA-BAF6-0D8927AEE517}" srcId="{178C9F87-2AEA-4EB5-8162-1572F9C0D393}" destId="{BDDCCE7B-D83F-4268-A8BB-0FE4325D15DD}" srcOrd="0" destOrd="0" parTransId="{46FB7622-796F-4DF1-A387-8A628433EF99}" sibTransId="{686E4F81-60B1-4411-B207-90CD52DB8A51}"/>
    <dgm:cxn modelId="{478B3A78-9A05-422A-A0D2-9784F6FA6BD3}" type="presOf" srcId="{08CE92F6-3F7A-4EDE-841D-A5D8B0A0CA2E}" destId="{1E35E90E-8CFB-4177-8B42-31081D8BE02B}" srcOrd="0" destOrd="0" presId="urn:microsoft.com/office/officeart/2005/8/layout/orgChart1"/>
    <dgm:cxn modelId="{36910699-F50D-4AA3-8A59-095A9DF9DFC3}" srcId="{792627C8-7EFF-4D07-90FC-0BB1C21B1254}" destId="{03B13AA9-6766-4734-AC93-23BE2189934E}" srcOrd="1" destOrd="0" parTransId="{5ADED2EF-8316-446F-8FAE-92430BCE7273}" sibTransId="{83082F78-47C4-4CE2-9287-38B95B540C44}"/>
    <dgm:cxn modelId="{9221955C-7233-47E8-877F-3E14B05254F5}" type="presOf" srcId="{F15D6517-B5D5-4AAC-A7DD-A04553CDAA4F}" destId="{3B96D543-68D7-42DE-9FF5-0397397BC570}" srcOrd="1" destOrd="0" presId="urn:microsoft.com/office/officeart/2005/8/layout/orgChart1"/>
    <dgm:cxn modelId="{B3F00E96-F985-4C67-9BD6-29AE8CC09033}" type="presOf" srcId="{9CCA1DF9-F03D-4050-ACF2-E49309972814}" destId="{A12341A1-7C96-4791-B0EF-881697A08DA6}" srcOrd="0" destOrd="0" presId="urn:microsoft.com/office/officeart/2005/8/layout/orgChart1"/>
    <dgm:cxn modelId="{FCCDB5A4-754D-4528-817D-5A3762705551}" srcId="{FC2E8D80-7EA2-486A-8AC5-8017F8185F35}" destId="{CB2BB018-12C3-4EFA-8659-E1CDF8E0695D}" srcOrd="3" destOrd="0" parTransId="{557DA93D-D22A-4F03-BCE2-ABEB1614B5C7}" sibTransId="{963EE1BC-5135-4157-BF8A-A580F354DA99}"/>
    <dgm:cxn modelId="{2DE14A5F-FD4C-4C04-8808-36A809BFA89E}" type="presOf" srcId="{792627C8-7EFF-4D07-90FC-0BB1C21B1254}" destId="{709D60A1-BD3B-4D38-854F-BAD6C4F1E0AC}" srcOrd="0" destOrd="0" presId="urn:microsoft.com/office/officeart/2005/8/layout/orgChart1"/>
    <dgm:cxn modelId="{24961B88-1264-442F-8E5C-68D6182AFF6E}" srcId="{FC2E8D80-7EA2-486A-8AC5-8017F8185F35}" destId="{F15D6517-B5D5-4AAC-A7DD-A04553CDAA4F}" srcOrd="4" destOrd="0" parTransId="{4477D99E-B026-44B8-B834-4FCC87292473}" sibTransId="{2AF8D69A-210F-4AD2-998F-82F25741B31C}"/>
    <dgm:cxn modelId="{222583FD-4B52-4B0B-A479-DA26B980E87E}" type="presOf" srcId="{5328365A-07E1-4FE6-858A-7573AD16C9B3}" destId="{1913F2C0-9288-48A8-9633-8A6990FC6ACE}" srcOrd="0" destOrd="0" presId="urn:microsoft.com/office/officeart/2005/8/layout/orgChart1"/>
    <dgm:cxn modelId="{A33E3C74-6FCD-46AD-AAF5-493CC33E6629}" type="presOf" srcId="{DF934BF7-1DA1-429C-86DD-91F8D3DD9454}" destId="{9A5896AB-B75D-4F77-AE86-C227572EDC7B}" srcOrd="1" destOrd="0" presId="urn:microsoft.com/office/officeart/2005/8/layout/orgChart1"/>
    <dgm:cxn modelId="{9920EAE8-8B6C-4C34-9343-CC5D25D8EE5B}" srcId="{FC2E8D80-7EA2-486A-8AC5-8017F8185F35}" destId="{7111DAE4-C24C-4B33-AA38-03FD13DDDAE5}" srcOrd="1" destOrd="0" parTransId="{AE405484-7E82-454B-A4FC-CD3CB13EE83D}" sibTransId="{E4448D81-5FF8-4E24-AEA8-101925FEF3B0}"/>
    <dgm:cxn modelId="{71FE48B2-6FA6-47A4-8511-6819109E9AA1}" srcId="{FC2E8D80-7EA2-486A-8AC5-8017F8185F35}" destId="{F755705D-82EB-48B1-9890-EBA79B8CE7A6}" srcOrd="5" destOrd="0" parTransId="{D8E9F300-1E44-4061-9E9A-9F1584F4A943}" sibTransId="{D135449D-D031-45A1-81E3-8D777F172504}"/>
    <dgm:cxn modelId="{F1BB5B63-76E0-41F3-BC0E-D243FEE34C3F}" type="presOf" srcId="{FC2E8D80-7EA2-486A-8AC5-8017F8185F35}" destId="{7CAF4D2B-B8CF-40B5-A173-03F4ECA46D5C}" srcOrd="0" destOrd="0" presId="urn:microsoft.com/office/officeart/2005/8/layout/orgChart1"/>
    <dgm:cxn modelId="{14D472A5-FDC1-4995-9BFB-771A801651F7}" type="presParOf" srcId="{709D60A1-BD3B-4D38-854F-BAD6C4F1E0AC}" destId="{0B12A6C2-C310-4D6F-B63F-B69AF6C08291}" srcOrd="0" destOrd="0" presId="urn:microsoft.com/office/officeart/2005/8/layout/orgChart1"/>
    <dgm:cxn modelId="{443160CE-9618-4C26-9AA0-EE34066B62F7}" type="presParOf" srcId="{0B12A6C2-C310-4D6F-B63F-B69AF6C08291}" destId="{862290F2-0876-4566-80B0-FF6CEB950385}" srcOrd="0" destOrd="0" presId="urn:microsoft.com/office/officeart/2005/8/layout/orgChart1"/>
    <dgm:cxn modelId="{87B99E2F-18A1-4FE5-BDCF-F2FA5E0E8D47}" type="presParOf" srcId="{862290F2-0876-4566-80B0-FF6CEB950385}" destId="{7CAF4D2B-B8CF-40B5-A173-03F4ECA46D5C}" srcOrd="0" destOrd="0" presId="urn:microsoft.com/office/officeart/2005/8/layout/orgChart1"/>
    <dgm:cxn modelId="{9241BF62-F618-4726-92E2-5540C124C91F}" type="presParOf" srcId="{862290F2-0876-4566-80B0-FF6CEB950385}" destId="{73171528-D0A0-4127-A8CF-9AB5ADA1715C}" srcOrd="1" destOrd="0" presId="urn:microsoft.com/office/officeart/2005/8/layout/orgChart1"/>
    <dgm:cxn modelId="{F78CA1A1-19D6-48B5-A865-788B9840B311}" type="presParOf" srcId="{0B12A6C2-C310-4D6F-B63F-B69AF6C08291}" destId="{6F1CFE10-C0D7-4324-B3D6-22783FDC0793}" srcOrd="1" destOrd="0" presId="urn:microsoft.com/office/officeart/2005/8/layout/orgChart1"/>
    <dgm:cxn modelId="{F2DB956E-465D-4F23-9CC8-4B1E50D8047F}" type="presParOf" srcId="{6F1CFE10-C0D7-4324-B3D6-22783FDC0793}" destId="{9EDDDB2B-12DC-420E-BEEE-4FB453FA89A7}" srcOrd="0" destOrd="0" presId="urn:microsoft.com/office/officeart/2005/8/layout/orgChart1"/>
    <dgm:cxn modelId="{A08646D1-68F6-4F72-8AC4-62E1B4A77155}" type="presParOf" srcId="{6F1CFE10-C0D7-4324-B3D6-22783FDC0793}" destId="{94324EB4-61DE-4BDF-85FA-B82FF4FB8C12}" srcOrd="1" destOrd="0" presId="urn:microsoft.com/office/officeart/2005/8/layout/orgChart1"/>
    <dgm:cxn modelId="{286968B0-C1CA-4148-A880-DFC8AA35A956}" type="presParOf" srcId="{94324EB4-61DE-4BDF-85FA-B82FF4FB8C12}" destId="{D789D82C-9864-4151-AB74-54321E17683A}" srcOrd="0" destOrd="0" presId="urn:microsoft.com/office/officeart/2005/8/layout/orgChart1"/>
    <dgm:cxn modelId="{C0F8E606-D699-48B1-99C9-F2C24B9F2849}" type="presParOf" srcId="{D789D82C-9864-4151-AB74-54321E17683A}" destId="{841B8AC4-A02F-4729-9BB4-CFCB9DAA155B}" srcOrd="0" destOrd="0" presId="urn:microsoft.com/office/officeart/2005/8/layout/orgChart1"/>
    <dgm:cxn modelId="{3AEABBFF-F475-4C95-ADC1-9956F51090CC}" type="presParOf" srcId="{D789D82C-9864-4151-AB74-54321E17683A}" destId="{091FDABD-192C-41DC-9922-A17E4DC02B49}" srcOrd="1" destOrd="0" presId="urn:microsoft.com/office/officeart/2005/8/layout/orgChart1"/>
    <dgm:cxn modelId="{1A820638-1D6C-4A90-927D-46B300FD81D9}" type="presParOf" srcId="{94324EB4-61DE-4BDF-85FA-B82FF4FB8C12}" destId="{6C7EB939-B25C-4B6A-95A1-F603A606CC21}" srcOrd="1" destOrd="0" presId="urn:microsoft.com/office/officeart/2005/8/layout/orgChart1"/>
    <dgm:cxn modelId="{4AD9C77E-BA36-4D93-B15B-EC15EED9711B}" type="presParOf" srcId="{6C7EB939-B25C-4B6A-95A1-F603A606CC21}" destId="{1913F2C0-9288-48A8-9633-8A6990FC6ACE}" srcOrd="0" destOrd="0" presId="urn:microsoft.com/office/officeart/2005/8/layout/orgChart1"/>
    <dgm:cxn modelId="{0D8702B0-2B55-4FDA-9B8C-63F7E08EF6E9}" type="presParOf" srcId="{6C7EB939-B25C-4B6A-95A1-F603A606CC21}" destId="{F8B9F4F0-E2D2-4979-88B2-27C4B834DFD1}" srcOrd="1" destOrd="0" presId="urn:microsoft.com/office/officeart/2005/8/layout/orgChart1"/>
    <dgm:cxn modelId="{D99036D3-48EF-4D0E-BDFD-727EE4AA8BD8}" type="presParOf" srcId="{F8B9F4F0-E2D2-4979-88B2-27C4B834DFD1}" destId="{3957DBF9-F4BF-457D-8209-86D48AAC9E08}" srcOrd="0" destOrd="0" presId="urn:microsoft.com/office/officeart/2005/8/layout/orgChart1"/>
    <dgm:cxn modelId="{A1D75FDE-D0FB-4935-9B44-44EB6EFB2E11}" type="presParOf" srcId="{3957DBF9-F4BF-457D-8209-86D48AAC9E08}" destId="{D971E2CB-30F9-42D6-B658-5B79E01C4759}" srcOrd="0" destOrd="0" presId="urn:microsoft.com/office/officeart/2005/8/layout/orgChart1"/>
    <dgm:cxn modelId="{F5DBFDD8-F4C3-4279-802F-94B71746DD43}" type="presParOf" srcId="{3957DBF9-F4BF-457D-8209-86D48AAC9E08}" destId="{5D542B02-F905-4884-8335-81F7138BBDFF}" srcOrd="1" destOrd="0" presId="urn:microsoft.com/office/officeart/2005/8/layout/orgChart1"/>
    <dgm:cxn modelId="{6E2210A1-8434-4185-9E90-163ABF4245A7}" type="presParOf" srcId="{F8B9F4F0-E2D2-4979-88B2-27C4B834DFD1}" destId="{EFC86CED-20A7-4424-9B5A-4FA4AB446D96}" srcOrd="1" destOrd="0" presId="urn:microsoft.com/office/officeart/2005/8/layout/orgChart1"/>
    <dgm:cxn modelId="{BA85AA64-1B64-4DD2-BB48-EFE13A16E76F}" type="presParOf" srcId="{F8B9F4F0-E2D2-4979-88B2-27C4B834DFD1}" destId="{42D217A7-3405-4919-8594-069ED96F8E69}" srcOrd="2" destOrd="0" presId="urn:microsoft.com/office/officeart/2005/8/layout/orgChart1"/>
    <dgm:cxn modelId="{82BDA6A2-5E81-4D1A-B51C-98D1387D396A}" type="presParOf" srcId="{6C7EB939-B25C-4B6A-95A1-F603A606CC21}" destId="{E2746622-D933-4815-B5D3-643A0D454D49}" srcOrd="2" destOrd="0" presId="urn:microsoft.com/office/officeart/2005/8/layout/orgChart1"/>
    <dgm:cxn modelId="{2F2DBC92-7F00-4FB9-9090-A8F4F2556CBF}" type="presParOf" srcId="{6C7EB939-B25C-4B6A-95A1-F603A606CC21}" destId="{60F9C5BE-D598-483F-BF28-8F77E74AF22D}" srcOrd="3" destOrd="0" presId="urn:microsoft.com/office/officeart/2005/8/layout/orgChart1"/>
    <dgm:cxn modelId="{4092F422-225D-4DE5-BFD9-CAF70FDADF2A}" type="presParOf" srcId="{60F9C5BE-D598-483F-BF28-8F77E74AF22D}" destId="{C19A1813-CBA1-4116-8580-A25ADD0D5B2D}" srcOrd="0" destOrd="0" presId="urn:microsoft.com/office/officeart/2005/8/layout/orgChart1"/>
    <dgm:cxn modelId="{2FBB2C8C-39F4-41A1-AB01-0787F13B7B10}" type="presParOf" srcId="{C19A1813-CBA1-4116-8580-A25ADD0D5B2D}" destId="{A12341A1-7C96-4791-B0EF-881697A08DA6}" srcOrd="0" destOrd="0" presId="urn:microsoft.com/office/officeart/2005/8/layout/orgChart1"/>
    <dgm:cxn modelId="{91FC94ED-7D6B-4867-9F78-013410562B79}" type="presParOf" srcId="{C19A1813-CBA1-4116-8580-A25ADD0D5B2D}" destId="{96DBA1BD-4740-41FB-AB0F-0A8428920E15}" srcOrd="1" destOrd="0" presId="urn:microsoft.com/office/officeart/2005/8/layout/orgChart1"/>
    <dgm:cxn modelId="{CA6F3FE9-6F20-4223-AFB6-88769911ABBA}" type="presParOf" srcId="{60F9C5BE-D598-483F-BF28-8F77E74AF22D}" destId="{8336AECD-82FC-4091-AD69-E3B8B982D1FA}" srcOrd="1" destOrd="0" presId="urn:microsoft.com/office/officeart/2005/8/layout/orgChart1"/>
    <dgm:cxn modelId="{C8FDDB84-71DE-4917-8280-3B6A97F2FBA6}" type="presParOf" srcId="{60F9C5BE-D598-483F-BF28-8F77E74AF22D}" destId="{4F2996AA-F13B-4311-882D-88A315EE4419}" srcOrd="2" destOrd="0" presId="urn:microsoft.com/office/officeart/2005/8/layout/orgChart1"/>
    <dgm:cxn modelId="{90C90671-71A3-49C4-B172-1672F3539B80}" type="presParOf" srcId="{6C7EB939-B25C-4B6A-95A1-F603A606CC21}" destId="{EBD2737A-7223-47FD-A87F-D0E9FCAA0B4A}" srcOrd="4" destOrd="0" presId="urn:microsoft.com/office/officeart/2005/8/layout/orgChart1"/>
    <dgm:cxn modelId="{BB84DB46-810F-4A03-ABBE-35A8BF34298E}" type="presParOf" srcId="{6C7EB939-B25C-4B6A-95A1-F603A606CC21}" destId="{57EC9353-F578-4C3C-BF5B-D1EA0BCBD8BD}" srcOrd="5" destOrd="0" presId="urn:microsoft.com/office/officeart/2005/8/layout/orgChart1"/>
    <dgm:cxn modelId="{636C32B2-D9FC-435B-90A8-C352D6C8C05E}" type="presParOf" srcId="{57EC9353-F578-4C3C-BF5B-D1EA0BCBD8BD}" destId="{F37C5188-E433-4D73-B9AE-D54334934E8E}" srcOrd="0" destOrd="0" presId="urn:microsoft.com/office/officeart/2005/8/layout/orgChart1"/>
    <dgm:cxn modelId="{D5095540-64C7-4D22-B35F-200D23422E85}" type="presParOf" srcId="{F37C5188-E433-4D73-B9AE-D54334934E8E}" destId="{84448724-3390-4D7A-9091-5F7617AEAA13}" srcOrd="0" destOrd="0" presId="urn:microsoft.com/office/officeart/2005/8/layout/orgChart1"/>
    <dgm:cxn modelId="{BA9A366D-379F-4702-A830-8CB8EAE21E92}" type="presParOf" srcId="{F37C5188-E433-4D73-B9AE-D54334934E8E}" destId="{9A5896AB-B75D-4F77-AE86-C227572EDC7B}" srcOrd="1" destOrd="0" presId="urn:microsoft.com/office/officeart/2005/8/layout/orgChart1"/>
    <dgm:cxn modelId="{DBA6503D-DEF4-4203-8470-190939CB3FBC}" type="presParOf" srcId="{57EC9353-F578-4C3C-BF5B-D1EA0BCBD8BD}" destId="{65361B37-37F6-41C2-9376-468AF7105ABD}" srcOrd="1" destOrd="0" presId="urn:microsoft.com/office/officeart/2005/8/layout/orgChart1"/>
    <dgm:cxn modelId="{CE0E360D-8C93-4757-BC33-B382E225796F}" type="presParOf" srcId="{57EC9353-F578-4C3C-BF5B-D1EA0BCBD8BD}" destId="{849CA32D-CD73-4D02-8131-5F9127E9D50F}" srcOrd="2" destOrd="0" presId="urn:microsoft.com/office/officeart/2005/8/layout/orgChart1"/>
    <dgm:cxn modelId="{7DE86F65-6542-4742-A709-12CD136F5188}" type="presParOf" srcId="{94324EB4-61DE-4BDF-85FA-B82FF4FB8C12}" destId="{38EABD04-1D3A-4632-9431-A9FB7731D018}" srcOrd="2" destOrd="0" presId="urn:microsoft.com/office/officeart/2005/8/layout/orgChart1"/>
    <dgm:cxn modelId="{922C3CDB-20E0-4FC9-9C79-B0ACB35ABB43}" type="presParOf" srcId="{6F1CFE10-C0D7-4324-B3D6-22783FDC0793}" destId="{D6447A89-B829-46DC-9BEF-FC0BB3BD930A}" srcOrd="2" destOrd="0" presId="urn:microsoft.com/office/officeart/2005/8/layout/orgChart1"/>
    <dgm:cxn modelId="{DA214082-1531-4FA0-A0EF-6C315D045CAC}" type="presParOf" srcId="{6F1CFE10-C0D7-4324-B3D6-22783FDC0793}" destId="{731C1535-0D61-41AF-BE5F-F2D07E7A48EA}" srcOrd="3" destOrd="0" presId="urn:microsoft.com/office/officeart/2005/8/layout/orgChart1"/>
    <dgm:cxn modelId="{4ED761E7-7839-4BCC-8D89-3AB836464FA0}" type="presParOf" srcId="{731C1535-0D61-41AF-BE5F-F2D07E7A48EA}" destId="{DC7B10C2-AC8D-49C1-8BA9-E5BB96259CA4}" srcOrd="0" destOrd="0" presId="urn:microsoft.com/office/officeart/2005/8/layout/orgChart1"/>
    <dgm:cxn modelId="{79A4EBFE-1A88-46CF-B626-27CF6C1B63D1}" type="presParOf" srcId="{DC7B10C2-AC8D-49C1-8BA9-E5BB96259CA4}" destId="{77FF1093-27A8-4FA2-82AA-2AD86ED18549}" srcOrd="0" destOrd="0" presId="urn:microsoft.com/office/officeart/2005/8/layout/orgChart1"/>
    <dgm:cxn modelId="{507E7847-638E-4DE4-AE50-5DBEA2983FF8}" type="presParOf" srcId="{DC7B10C2-AC8D-49C1-8BA9-E5BB96259CA4}" destId="{EC85B330-8CA0-4B19-A3D1-3C85E70D6B63}" srcOrd="1" destOrd="0" presId="urn:microsoft.com/office/officeart/2005/8/layout/orgChart1"/>
    <dgm:cxn modelId="{55A60565-51F9-4944-85E8-104458CC245B}" type="presParOf" srcId="{731C1535-0D61-41AF-BE5F-F2D07E7A48EA}" destId="{2DB7D7F9-AE5B-4A15-8135-66693C3763E3}" srcOrd="1" destOrd="0" presId="urn:microsoft.com/office/officeart/2005/8/layout/orgChart1"/>
    <dgm:cxn modelId="{8E71FA6D-FDE1-4AC6-A6D8-E5B53F6948CE}" type="presParOf" srcId="{2DB7D7F9-AE5B-4A15-8135-66693C3763E3}" destId="{C5090607-0ACD-4C4A-A4D3-931E55BC879C}" srcOrd="0" destOrd="0" presId="urn:microsoft.com/office/officeart/2005/8/layout/orgChart1"/>
    <dgm:cxn modelId="{10D321E8-CD0D-499B-AE58-C6000EFF4B51}" type="presParOf" srcId="{2DB7D7F9-AE5B-4A15-8135-66693C3763E3}" destId="{66FE8C14-9B6B-45D7-938A-E1B361C214BA}" srcOrd="1" destOrd="0" presId="urn:microsoft.com/office/officeart/2005/8/layout/orgChart1"/>
    <dgm:cxn modelId="{88490A8F-888A-4666-BEDB-E87E486B55DD}" type="presParOf" srcId="{66FE8C14-9B6B-45D7-938A-E1B361C214BA}" destId="{8DC208C9-F488-4BFC-982B-AF953A665338}" srcOrd="0" destOrd="0" presId="urn:microsoft.com/office/officeart/2005/8/layout/orgChart1"/>
    <dgm:cxn modelId="{D1948201-20B1-4720-AF86-D126E110AB8A}" type="presParOf" srcId="{8DC208C9-F488-4BFC-982B-AF953A665338}" destId="{1DFE0105-65FA-44B6-A910-B7A848F5345B}" srcOrd="0" destOrd="0" presId="urn:microsoft.com/office/officeart/2005/8/layout/orgChart1"/>
    <dgm:cxn modelId="{7E79DDE1-136E-4019-9319-4BA5DF35649A}" type="presParOf" srcId="{8DC208C9-F488-4BFC-982B-AF953A665338}" destId="{AC17A918-EAB0-4AC9-923F-70C02A3E62CD}" srcOrd="1" destOrd="0" presId="urn:microsoft.com/office/officeart/2005/8/layout/orgChart1"/>
    <dgm:cxn modelId="{FE919600-2832-4B69-9A96-16440E4D8A7E}" type="presParOf" srcId="{66FE8C14-9B6B-45D7-938A-E1B361C214BA}" destId="{D3497BFC-3D3B-4961-BF76-4FB8575EDB9A}" srcOrd="1" destOrd="0" presId="urn:microsoft.com/office/officeart/2005/8/layout/orgChart1"/>
    <dgm:cxn modelId="{B2370022-81ED-46E8-919E-8B8CEC5F308A}" type="presParOf" srcId="{66FE8C14-9B6B-45D7-938A-E1B361C214BA}" destId="{3963ED93-6D26-45E3-8F63-AC942BE7C43D}" srcOrd="2" destOrd="0" presId="urn:microsoft.com/office/officeart/2005/8/layout/orgChart1"/>
    <dgm:cxn modelId="{EAEEE2E6-547B-40AA-8471-EB2B907A15CD}" type="presParOf" srcId="{2DB7D7F9-AE5B-4A15-8135-66693C3763E3}" destId="{82DF6B2E-F744-4154-A6F1-596F6AF34B5C}" srcOrd="2" destOrd="0" presId="urn:microsoft.com/office/officeart/2005/8/layout/orgChart1"/>
    <dgm:cxn modelId="{36F5ECD2-9852-4DA7-9FC6-7C4ED22E04E4}" type="presParOf" srcId="{2DB7D7F9-AE5B-4A15-8135-66693C3763E3}" destId="{9247E5EE-BBE7-4A85-B290-FAD18E7F3A6B}" srcOrd="3" destOrd="0" presId="urn:microsoft.com/office/officeart/2005/8/layout/orgChart1"/>
    <dgm:cxn modelId="{CB941D39-3E78-4DD1-A19A-761999341D8E}" type="presParOf" srcId="{9247E5EE-BBE7-4A85-B290-FAD18E7F3A6B}" destId="{79E9E16A-B6EA-4000-99A6-A802A040CA1D}" srcOrd="0" destOrd="0" presId="urn:microsoft.com/office/officeart/2005/8/layout/orgChart1"/>
    <dgm:cxn modelId="{5060F169-F00F-4FF7-87FC-4C3AEE9E3B19}" type="presParOf" srcId="{79E9E16A-B6EA-4000-99A6-A802A040CA1D}" destId="{4FD72054-D6ED-4AA1-B2BD-30DE6F06C65C}" srcOrd="0" destOrd="0" presId="urn:microsoft.com/office/officeart/2005/8/layout/orgChart1"/>
    <dgm:cxn modelId="{87809187-298C-4470-BF76-8500C9792AB7}" type="presParOf" srcId="{79E9E16A-B6EA-4000-99A6-A802A040CA1D}" destId="{C101CED8-2E68-4FE3-B07A-58C6DDB92A95}" srcOrd="1" destOrd="0" presId="urn:microsoft.com/office/officeart/2005/8/layout/orgChart1"/>
    <dgm:cxn modelId="{76F3A12A-ED88-43A8-A6F3-366593DC638E}" type="presParOf" srcId="{9247E5EE-BBE7-4A85-B290-FAD18E7F3A6B}" destId="{67FBE368-422F-4B66-B52F-D2437DA0880F}" srcOrd="1" destOrd="0" presId="urn:microsoft.com/office/officeart/2005/8/layout/orgChart1"/>
    <dgm:cxn modelId="{87B37ED6-4E2C-453A-9F41-DC44A3E9D16D}" type="presParOf" srcId="{9247E5EE-BBE7-4A85-B290-FAD18E7F3A6B}" destId="{7B3CA61A-43D5-437E-A845-66363F83DEA0}" srcOrd="2" destOrd="0" presId="urn:microsoft.com/office/officeart/2005/8/layout/orgChart1"/>
    <dgm:cxn modelId="{343E8EC3-EFF1-4F0E-AB8F-6BD0B0BB2289}" type="presParOf" srcId="{2DB7D7F9-AE5B-4A15-8135-66693C3763E3}" destId="{C1DC922E-D9C4-4210-8530-9323E7846567}" srcOrd="4" destOrd="0" presId="urn:microsoft.com/office/officeart/2005/8/layout/orgChart1"/>
    <dgm:cxn modelId="{DF8671B8-A787-4C17-B91A-47073BD59946}" type="presParOf" srcId="{2DB7D7F9-AE5B-4A15-8135-66693C3763E3}" destId="{52CED359-6F74-414C-8157-6616BF100881}" srcOrd="5" destOrd="0" presId="urn:microsoft.com/office/officeart/2005/8/layout/orgChart1"/>
    <dgm:cxn modelId="{201A9B24-D925-474D-A332-4BFEC6A4F375}" type="presParOf" srcId="{52CED359-6F74-414C-8157-6616BF100881}" destId="{98D11145-B9CA-41DD-A8B7-44061E977B95}" srcOrd="0" destOrd="0" presId="urn:microsoft.com/office/officeart/2005/8/layout/orgChart1"/>
    <dgm:cxn modelId="{966950F3-E8F8-4F32-99BF-4A5FCB814E98}" type="presParOf" srcId="{98D11145-B9CA-41DD-A8B7-44061E977B95}" destId="{4FC37FDE-C47F-4EE3-9010-5CBE44A68AEF}" srcOrd="0" destOrd="0" presId="urn:microsoft.com/office/officeart/2005/8/layout/orgChart1"/>
    <dgm:cxn modelId="{12DA9FA5-7311-4509-80A6-4911EC9990C5}" type="presParOf" srcId="{98D11145-B9CA-41DD-A8B7-44061E977B95}" destId="{0DAC94AE-C6AA-4424-8069-8B8281BB7E21}" srcOrd="1" destOrd="0" presId="urn:microsoft.com/office/officeart/2005/8/layout/orgChart1"/>
    <dgm:cxn modelId="{C724244C-27EB-4CF2-AC4F-7C3B9690E056}" type="presParOf" srcId="{52CED359-6F74-414C-8157-6616BF100881}" destId="{3680F2F2-D79C-4630-8D50-024ED0D573FB}" srcOrd="1" destOrd="0" presId="urn:microsoft.com/office/officeart/2005/8/layout/orgChart1"/>
    <dgm:cxn modelId="{F0143B7E-2E10-45F2-B59D-3508F1138C9D}" type="presParOf" srcId="{52CED359-6F74-414C-8157-6616BF100881}" destId="{D9E6CAE7-DC29-4CD0-B119-7EED295C1F6C}" srcOrd="2" destOrd="0" presId="urn:microsoft.com/office/officeart/2005/8/layout/orgChart1"/>
    <dgm:cxn modelId="{27398C17-053B-4974-BF2A-8FA69EE0BFBE}" type="presParOf" srcId="{731C1535-0D61-41AF-BE5F-F2D07E7A48EA}" destId="{93E54816-1A75-4DFE-A123-D4465EC9BA29}" srcOrd="2" destOrd="0" presId="urn:microsoft.com/office/officeart/2005/8/layout/orgChart1"/>
    <dgm:cxn modelId="{D912B14A-D77A-4333-B3CA-3CEBF9685CF7}" type="presParOf" srcId="{6F1CFE10-C0D7-4324-B3D6-22783FDC0793}" destId="{4D47C64F-D00A-4165-9F6D-DFC5CDB902A6}" srcOrd="4" destOrd="0" presId="urn:microsoft.com/office/officeart/2005/8/layout/orgChart1"/>
    <dgm:cxn modelId="{6208C3FA-8CF3-4BE1-8B67-632BF5126922}" type="presParOf" srcId="{6F1CFE10-C0D7-4324-B3D6-22783FDC0793}" destId="{C4476FE6-991D-4262-9F18-191A19A93E2C}" srcOrd="5" destOrd="0" presId="urn:microsoft.com/office/officeart/2005/8/layout/orgChart1"/>
    <dgm:cxn modelId="{554BFF58-9DD8-4760-BAE1-DCCB3A26B25D}" type="presParOf" srcId="{C4476FE6-991D-4262-9F18-191A19A93E2C}" destId="{AEDBFD06-D9DE-4103-BFD4-6DE503E9FFEE}" srcOrd="0" destOrd="0" presId="urn:microsoft.com/office/officeart/2005/8/layout/orgChart1"/>
    <dgm:cxn modelId="{06E53F53-546F-424B-822C-07F3607AA985}" type="presParOf" srcId="{AEDBFD06-D9DE-4103-BFD4-6DE503E9FFEE}" destId="{A4134DBA-9664-4C81-A136-D9EA75F4B5DC}" srcOrd="0" destOrd="0" presId="urn:microsoft.com/office/officeart/2005/8/layout/orgChart1"/>
    <dgm:cxn modelId="{D6295F76-DA06-4A64-86EB-2D6AD6530C20}" type="presParOf" srcId="{AEDBFD06-D9DE-4103-BFD4-6DE503E9FFEE}" destId="{EBC23F7B-912F-4423-99CD-7EB7C1F43D0E}" srcOrd="1" destOrd="0" presId="urn:microsoft.com/office/officeart/2005/8/layout/orgChart1"/>
    <dgm:cxn modelId="{5A6E14D1-A097-4746-B185-3032576F8C3B}" type="presParOf" srcId="{C4476FE6-991D-4262-9F18-191A19A93E2C}" destId="{6589625E-BEC9-4B25-AFA8-5306202A0D5F}" srcOrd="1" destOrd="0" presId="urn:microsoft.com/office/officeart/2005/8/layout/orgChart1"/>
    <dgm:cxn modelId="{164DDF5B-CC87-4337-907D-584E169CAF42}" type="presParOf" srcId="{6589625E-BEC9-4B25-AFA8-5306202A0D5F}" destId="{370CCE45-3FE7-4113-8FFA-F5F248114231}" srcOrd="0" destOrd="0" presId="urn:microsoft.com/office/officeart/2005/8/layout/orgChart1"/>
    <dgm:cxn modelId="{349CA8E7-BF29-44E9-98E9-5CB8EDBA7F0A}" type="presParOf" srcId="{6589625E-BEC9-4B25-AFA8-5306202A0D5F}" destId="{374196E8-29A4-44F2-8999-5956BB5BF0E9}" srcOrd="1" destOrd="0" presId="urn:microsoft.com/office/officeart/2005/8/layout/orgChart1"/>
    <dgm:cxn modelId="{6760158A-9E72-4ECB-BA6F-CAC7532539A8}" type="presParOf" srcId="{374196E8-29A4-44F2-8999-5956BB5BF0E9}" destId="{21D757F4-EBC8-4C38-B304-1670C5BAAA4A}" srcOrd="0" destOrd="0" presId="urn:microsoft.com/office/officeart/2005/8/layout/orgChart1"/>
    <dgm:cxn modelId="{54CA3D9D-FE5D-4CA0-A36B-32D0AFB8A8A7}" type="presParOf" srcId="{21D757F4-EBC8-4C38-B304-1670C5BAAA4A}" destId="{1EAE08EF-DFFA-4FDE-9FA6-43DB7B3491C3}" srcOrd="0" destOrd="0" presId="urn:microsoft.com/office/officeart/2005/8/layout/orgChart1"/>
    <dgm:cxn modelId="{71972ED6-66BA-4294-BD40-3719A44797F5}" type="presParOf" srcId="{21D757F4-EBC8-4C38-B304-1670C5BAAA4A}" destId="{A6DE383C-0CDE-4AAB-9190-E9EBFB4DB79F}" srcOrd="1" destOrd="0" presId="urn:microsoft.com/office/officeart/2005/8/layout/orgChart1"/>
    <dgm:cxn modelId="{199A2861-AE56-441F-91B4-B51E14BCD9BB}" type="presParOf" srcId="{374196E8-29A4-44F2-8999-5956BB5BF0E9}" destId="{89A90F7E-92D5-42BD-8D80-DB2A9E176613}" srcOrd="1" destOrd="0" presId="urn:microsoft.com/office/officeart/2005/8/layout/orgChart1"/>
    <dgm:cxn modelId="{4ABAAD88-E75E-4926-9ECE-573E63E80072}" type="presParOf" srcId="{374196E8-29A4-44F2-8999-5956BB5BF0E9}" destId="{8B2C48FF-433B-4B06-9995-793A7DBC6AD0}" srcOrd="2" destOrd="0" presId="urn:microsoft.com/office/officeart/2005/8/layout/orgChart1"/>
    <dgm:cxn modelId="{40AFDAD7-F22C-4699-A340-343C6ADB8EF6}" type="presParOf" srcId="{6589625E-BEC9-4B25-AFA8-5306202A0D5F}" destId="{0C620ACA-2CEC-4241-A7D5-5C961D599152}" srcOrd="2" destOrd="0" presId="urn:microsoft.com/office/officeart/2005/8/layout/orgChart1"/>
    <dgm:cxn modelId="{0556441F-E59E-4C97-BE05-78F93A4A98A0}" type="presParOf" srcId="{6589625E-BEC9-4B25-AFA8-5306202A0D5F}" destId="{673810B3-58E7-4883-8B7A-FA4B27F1E1E3}" srcOrd="3" destOrd="0" presId="urn:microsoft.com/office/officeart/2005/8/layout/orgChart1"/>
    <dgm:cxn modelId="{A08893D0-4EFF-499F-BAF5-BDF24F0D7499}" type="presParOf" srcId="{673810B3-58E7-4883-8B7A-FA4B27F1E1E3}" destId="{8E99A1DF-DC34-470D-AA65-6B78526BB5EF}" srcOrd="0" destOrd="0" presId="urn:microsoft.com/office/officeart/2005/8/layout/orgChart1"/>
    <dgm:cxn modelId="{97AC64FD-EF43-4A55-9293-52B98D082BDD}" type="presParOf" srcId="{8E99A1DF-DC34-470D-AA65-6B78526BB5EF}" destId="{474EC0EF-7ED9-4671-B107-478A78682FA0}" srcOrd="0" destOrd="0" presId="urn:microsoft.com/office/officeart/2005/8/layout/orgChart1"/>
    <dgm:cxn modelId="{821EEE55-215B-4A7F-AA40-D9F4A1955590}" type="presParOf" srcId="{8E99A1DF-DC34-470D-AA65-6B78526BB5EF}" destId="{27B1531C-9F61-4579-9879-02145A018604}" srcOrd="1" destOrd="0" presId="urn:microsoft.com/office/officeart/2005/8/layout/orgChart1"/>
    <dgm:cxn modelId="{97E0222E-6CCA-4C58-BC19-D4A33C7D0F96}" type="presParOf" srcId="{673810B3-58E7-4883-8B7A-FA4B27F1E1E3}" destId="{84E28C8C-4136-4CB8-99EA-C98BB969E829}" srcOrd="1" destOrd="0" presId="urn:microsoft.com/office/officeart/2005/8/layout/orgChart1"/>
    <dgm:cxn modelId="{314D3A83-6F2C-4CCA-BEA5-9E0E58F4B81E}" type="presParOf" srcId="{673810B3-58E7-4883-8B7A-FA4B27F1E1E3}" destId="{E7F8C40D-A3B1-4F8E-9881-B04FEAECA13A}" srcOrd="2" destOrd="0" presId="urn:microsoft.com/office/officeart/2005/8/layout/orgChart1"/>
    <dgm:cxn modelId="{58B0D7A5-A5CF-4D02-B7ED-1265E5918396}" type="presParOf" srcId="{6589625E-BEC9-4B25-AFA8-5306202A0D5F}" destId="{1E35E90E-8CFB-4177-8B42-31081D8BE02B}" srcOrd="4" destOrd="0" presId="urn:microsoft.com/office/officeart/2005/8/layout/orgChart1"/>
    <dgm:cxn modelId="{0CBAAF7E-1074-4CD3-8805-5AB2A7516A5C}" type="presParOf" srcId="{6589625E-BEC9-4B25-AFA8-5306202A0D5F}" destId="{4E6DF0A3-C84A-4386-A1AA-355D0F8D6A1D}" srcOrd="5" destOrd="0" presId="urn:microsoft.com/office/officeart/2005/8/layout/orgChart1"/>
    <dgm:cxn modelId="{D6616C09-3884-4A75-8AE7-3E0B60108A4B}" type="presParOf" srcId="{4E6DF0A3-C84A-4386-A1AA-355D0F8D6A1D}" destId="{361CE699-B5D7-4532-A770-91054FB079AC}" srcOrd="0" destOrd="0" presId="urn:microsoft.com/office/officeart/2005/8/layout/orgChart1"/>
    <dgm:cxn modelId="{085CCF2C-2E1B-4953-AD12-54B6575F6054}" type="presParOf" srcId="{361CE699-B5D7-4532-A770-91054FB079AC}" destId="{3BF26788-0C51-4D46-AA3E-4CDA68229EB0}" srcOrd="0" destOrd="0" presId="urn:microsoft.com/office/officeart/2005/8/layout/orgChart1"/>
    <dgm:cxn modelId="{94A480EB-F301-4CAE-A34B-4BD64FEBFE9E}" type="presParOf" srcId="{361CE699-B5D7-4532-A770-91054FB079AC}" destId="{AA311682-EA62-42A1-883B-7414CDF7B739}" srcOrd="1" destOrd="0" presId="urn:microsoft.com/office/officeart/2005/8/layout/orgChart1"/>
    <dgm:cxn modelId="{C131E527-8809-4E44-85AE-359CA1E4D0A3}" type="presParOf" srcId="{4E6DF0A3-C84A-4386-A1AA-355D0F8D6A1D}" destId="{238B5EED-3122-4306-82A9-9B34B3E370BA}" srcOrd="1" destOrd="0" presId="urn:microsoft.com/office/officeart/2005/8/layout/orgChart1"/>
    <dgm:cxn modelId="{BFDA15D6-9739-41BB-B095-BF5EDB4F984D}" type="presParOf" srcId="{4E6DF0A3-C84A-4386-A1AA-355D0F8D6A1D}" destId="{A144CB64-2F8F-4DA7-B592-9D9CD6007B76}" srcOrd="2" destOrd="0" presId="urn:microsoft.com/office/officeart/2005/8/layout/orgChart1"/>
    <dgm:cxn modelId="{60090444-7C33-45C7-AD1A-2C0BEF3BACBB}" type="presParOf" srcId="{6589625E-BEC9-4B25-AFA8-5306202A0D5F}" destId="{A8756EA4-6612-44E6-B971-BD60390E9BB6}" srcOrd="6" destOrd="0" presId="urn:microsoft.com/office/officeart/2005/8/layout/orgChart1"/>
    <dgm:cxn modelId="{D660EE44-D4D1-4BA0-8E68-32368C47EE21}" type="presParOf" srcId="{6589625E-BEC9-4B25-AFA8-5306202A0D5F}" destId="{4F7F649B-0FB5-4502-B92A-ABF2AF1E31DB}" srcOrd="7" destOrd="0" presId="urn:microsoft.com/office/officeart/2005/8/layout/orgChart1"/>
    <dgm:cxn modelId="{0DA2AACC-9D7A-44EA-9A2A-D56336844ED0}" type="presParOf" srcId="{4F7F649B-0FB5-4502-B92A-ABF2AF1E31DB}" destId="{31C65189-62B7-431E-8A12-DA45C37C82B6}" srcOrd="0" destOrd="0" presId="urn:microsoft.com/office/officeart/2005/8/layout/orgChart1"/>
    <dgm:cxn modelId="{C14B68AC-B74A-4649-B996-0DD7B64BC07B}" type="presParOf" srcId="{31C65189-62B7-431E-8A12-DA45C37C82B6}" destId="{C61BB98F-E224-4322-A207-03F9DD6A7C4B}" srcOrd="0" destOrd="0" presId="urn:microsoft.com/office/officeart/2005/8/layout/orgChart1"/>
    <dgm:cxn modelId="{07ABA8E0-EDC8-44C3-BE9B-C764C8221424}" type="presParOf" srcId="{31C65189-62B7-431E-8A12-DA45C37C82B6}" destId="{C442B449-E1EF-413D-8BC3-2F47917B69F8}" srcOrd="1" destOrd="0" presId="urn:microsoft.com/office/officeart/2005/8/layout/orgChart1"/>
    <dgm:cxn modelId="{06393B2B-25B5-4750-AABA-F78FEBB314C1}" type="presParOf" srcId="{4F7F649B-0FB5-4502-B92A-ABF2AF1E31DB}" destId="{0169589F-B5D7-4EA7-B031-6FB88BED809F}" srcOrd="1" destOrd="0" presId="urn:microsoft.com/office/officeart/2005/8/layout/orgChart1"/>
    <dgm:cxn modelId="{F6F1261E-87BC-4A16-8D62-D1BE3FDA2D72}" type="presParOf" srcId="{4F7F649B-0FB5-4502-B92A-ABF2AF1E31DB}" destId="{1FC30E7E-7C85-4479-A90C-CB82CF8A5F18}" srcOrd="2" destOrd="0" presId="urn:microsoft.com/office/officeart/2005/8/layout/orgChart1"/>
    <dgm:cxn modelId="{B832E9A1-AB89-442B-BBCC-1E382E31F95C}" type="presParOf" srcId="{6589625E-BEC9-4B25-AFA8-5306202A0D5F}" destId="{5DD8A2A2-A1F4-4350-A347-444BAF416180}" srcOrd="8" destOrd="0" presId="urn:microsoft.com/office/officeart/2005/8/layout/orgChart1"/>
    <dgm:cxn modelId="{5CCDB219-0076-4761-B16F-F6564E61AFC7}" type="presParOf" srcId="{6589625E-BEC9-4B25-AFA8-5306202A0D5F}" destId="{E7410C4E-C7DD-4990-921A-0ED755270872}" srcOrd="9" destOrd="0" presId="urn:microsoft.com/office/officeart/2005/8/layout/orgChart1"/>
    <dgm:cxn modelId="{CD6CA9EB-1125-4E96-A2DF-BF188EE56E39}" type="presParOf" srcId="{E7410C4E-C7DD-4990-921A-0ED755270872}" destId="{EB3CDBD7-D312-4AF1-A891-8BC8E2C1B3EC}" srcOrd="0" destOrd="0" presId="urn:microsoft.com/office/officeart/2005/8/layout/orgChart1"/>
    <dgm:cxn modelId="{882A87AC-1C2D-449B-AE7B-C1C20877B713}" type="presParOf" srcId="{EB3CDBD7-D312-4AF1-A891-8BC8E2C1B3EC}" destId="{F0B52490-0556-4EE1-A019-B70C3A4EF680}" srcOrd="0" destOrd="0" presId="urn:microsoft.com/office/officeart/2005/8/layout/orgChart1"/>
    <dgm:cxn modelId="{E5B8F8C3-3664-4AB0-A064-5A34BFBFD429}" type="presParOf" srcId="{EB3CDBD7-D312-4AF1-A891-8BC8E2C1B3EC}" destId="{1A4C69E6-3D90-4A43-94C5-50FD0783C333}" srcOrd="1" destOrd="0" presId="urn:microsoft.com/office/officeart/2005/8/layout/orgChart1"/>
    <dgm:cxn modelId="{A42C9186-2B31-48D7-8136-234E2C94F367}" type="presParOf" srcId="{E7410C4E-C7DD-4990-921A-0ED755270872}" destId="{6288723F-4C3D-4770-BCA3-4E6B83D650EC}" srcOrd="1" destOrd="0" presId="urn:microsoft.com/office/officeart/2005/8/layout/orgChart1"/>
    <dgm:cxn modelId="{ECAF4D60-6954-4FC2-87E6-A6FEB3D7D58A}" type="presParOf" srcId="{E7410C4E-C7DD-4990-921A-0ED755270872}" destId="{9042FA92-DA0E-463A-BB83-682DF7DB51BC}" srcOrd="2" destOrd="0" presId="urn:microsoft.com/office/officeart/2005/8/layout/orgChart1"/>
    <dgm:cxn modelId="{58546CFA-4453-4A7C-9EDC-8730CD1697D8}" type="presParOf" srcId="{C4476FE6-991D-4262-9F18-191A19A93E2C}" destId="{1E12903E-EE3B-4169-A8BC-FBD8CC9DF462}" srcOrd="2" destOrd="0" presId="urn:microsoft.com/office/officeart/2005/8/layout/orgChart1"/>
    <dgm:cxn modelId="{129812ED-BA38-4603-8D57-4474EDBEFF0C}" type="presParOf" srcId="{0B12A6C2-C310-4D6F-B63F-B69AF6C08291}" destId="{3BF7A9AE-FDEA-48E8-8E66-22EAA5449869}" srcOrd="2" destOrd="0" presId="urn:microsoft.com/office/officeart/2005/8/layout/orgChart1"/>
    <dgm:cxn modelId="{C98D3B35-5E90-4694-88D9-0EA644BF4135}" type="presParOf" srcId="{3BF7A9AE-FDEA-48E8-8E66-22EAA5449869}" destId="{BFAEC719-208A-46F4-8CAE-519A79C352A2}" srcOrd="0" destOrd="0" presId="urn:microsoft.com/office/officeart/2005/8/layout/orgChart1"/>
    <dgm:cxn modelId="{4CED2C51-AA62-46F3-B1AD-AFFE815A9B7B}" type="presParOf" srcId="{3BF7A9AE-FDEA-48E8-8E66-22EAA5449869}" destId="{000A7367-EEAD-4623-B52A-211D1589BF13}" srcOrd="1" destOrd="0" presId="urn:microsoft.com/office/officeart/2005/8/layout/orgChart1"/>
    <dgm:cxn modelId="{949F911B-AF9A-4996-ABB3-A834ABB47ED4}" type="presParOf" srcId="{000A7367-EEAD-4623-B52A-211D1589BF13}" destId="{03FAD94E-39B6-406E-AFDC-EC5B75B06B6D}" srcOrd="0" destOrd="0" presId="urn:microsoft.com/office/officeart/2005/8/layout/orgChart1"/>
    <dgm:cxn modelId="{A7FE89CA-35C1-471B-B26A-8C93E1429B42}" type="presParOf" srcId="{03FAD94E-39B6-406E-AFDC-EC5B75B06B6D}" destId="{C4D794DD-EB51-4C30-9446-3D2760708E1B}" srcOrd="0" destOrd="0" presId="urn:microsoft.com/office/officeart/2005/8/layout/orgChart1"/>
    <dgm:cxn modelId="{249ED234-4BCF-41C8-896D-06FAFA4331C3}" type="presParOf" srcId="{03FAD94E-39B6-406E-AFDC-EC5B75B06B6D}" destId="{2BAB84CA-2303-4BDD-9DEC-DF59DA424128}" srcOrd="1" destOrd="0" presId="urn:microsoft.com/office/officeart/2005/8/layout/orgChart1"/>
    <dgm:cxn modelId="{026B473D-B182-40FA-97A7-7AC8E59960FB}" type="presParOf" srcId="{000A7367-EEAD-4623-B52A-211D1589BF13}" destId="{84C9F94D-C923-434F-86F8-5B3457647C46}" srcOrd="1" destOrd="0" presId="urn:microsoft.com/office/officeart/2005/8/layout/orgChart1"/>
    <dgm:cxn modelId="{22F4BFF4-DB4B-4521-8E14-7676A713246F}" type="presParOf" srcId="{000A7367-EEAD-4623-B52A-211D1589BF13}" destId="{CE91E4EF-5A8F-49D8-889E-0B573AC6C7A8}" srcOrd="2" destOrd="0" presId="urn:microsoft.com/office/officeart/2005/8/layout/orgChart1"/>
    <dgm:cxn modelId="{A554A41F-025A-49D4-924E-E75B26119EF1}" type="presParOf" srcId="{CE91E4EF-5A8F-49D8-889E-0B573AC6C7A8}" destId="{9D405AC6-5E2E-4F1F-BF60-3228F193BF2B}" srcOrd="0" destOrd="0" presId="urn:microsoft.com/office/officeart/2005/8/layout/orgChart1"/>
    <dgm:cxn modelId="{2C807EC1-8415-4CAE-85F4-271406E0354B}" type="presParOf" srcId="{CE91E4EF-5A8F-49D8-889E-0B573AC6C7A8}" destId="{309999F7-B726-4214-A0EB-F2EBDCF892E6}" srcOrd="1" destOrd="0" presId="urn:microsoft.com/office/officeart/2005/8/layout/orgChart1"/>
    <dgm:cxn modelId="{2504CF15-1192-4C01-9E54-0663B4D3AC8E}" type="presParOf" srcId="{309999F7-B726-4214-A0EB-F2EBDCF892E6}" destId="{CDDD4041-F365-4811-A426-B648C183E061}" srcOrd="0" destOrd="0" presId="urn:microsoft.com/office/officeart/2005/8/layout/orgChart1"/>
    <dgm:cxn modelId="{52E0C1D3-7244-4B1E-BDD8-E96FC5B6A4F3}" type="presParOf" srcId="{CDDD4041-F365-4811-A426-B648C183E061}" destId="{38EADE28-42E8-4193-A4E0-04B416AAF510}" srcOrd="0" destOrd="0" presId="urn:microsoft.com/office/officeart/2005/8/layout/orgChart1"/>
    <dgm:cxn modelId="{AAF27AF8-2A89-4897-A331-74F120759E6C}" type="presParOf" srcId="{CDDD4041-F365-4811-A426-B648C183E061}" destId="{0EE66046-47EC-4380-A646-DAABCC391F23}" srcOrd="1" destOrd="0" presId="urn:microsoft.com/office/officeart/2005/8/layout/orgChart1"/>
    <dgm:cxn modelId="{04082B1C-8FC4-4303-9013-69AC4680B038}" type="presParOf" srcId="{309999F7-B726-4214-A0EB-F2EBDCF892E6}" destId="{E234C45C-CA0A-4AD3-B988-074BAA2D83C3}" srcOrd="1" destOrd="0" presId="urn:microsoft.com/office/officeart/2005/8/layout/orgChart1"/>
    <dgm:cxn modelId="{5DC11C5C-E082-4456-9E39-486AC98D1FF4}" type="presParOf" srcId="{309999F7-B726-4214-A0EB-F2EBDCF892E6}" destId="{7407056B-07EF-4096-921A-26B713BDD1CF}" srcOrd="2" destOrd="0" presId="urn:microsoft.com/office/officeart/2005/8/layout/orgChart1"/>
    <dgm:cxn modelId="{8E3CC678-802B-4B49-B817-E61425C8F663}" type="presParOf" srcId="{3BF7A9AE-FDEA-48E8-8E66-22EAA5449869}" destId="{833E6B94-E535-4F1C-A08E-C8D963AA3700}" srcOrd="2" destOrd="0" presId="urn:microsoft.com/office/officeart/2005/8/layout/orgChart1"/>
    <dgm:cxn modelId="{8768A185-1708-4941-9002-6F87FB75B8FF}" type="presParOf" srcId="{3BF7A9AE-FDEA-48E8-8E66-22EAA5449869}" destId="{7DF0FC83-F00F-4FFC-B36E-45545CCA3C96}" srcOrd="3" destOrd="0" presId="urn:microsoft.com/office/officeart/2005/8/layout/orgChart1"/>
    <dgm:cxn modelId="{CE556E67-17EA-4536-9751-8AA8A1CD5B6B}" type="presParOf" srcId="{7DF0FC83-F00F-4FFC-B36E-45545CCA3C96}" destId="{3FE43E56-7101-4AC4-A98E-4EF3567C4668}" srcOrd="0" destOrd="0" presId="urn:microsoft.com/office/officeart/2005/8/layout/orgChart1"/>
    <dgm:cxn modelId="{2A326350-12C5-438F-A42E-A0D65D7D37A4}" type="presParOf" srcId="{3FE43E56-7101-4AC4-A98E-4EF3567C4668}" destId="{F9B802E2-CB81-4704-985F-FD4EA517D7D9}" srcOrd="0" destOrd="0" presId="urn:microsoft.com/office/officeart/2005/8/layout/orgChart1"/>
    <dgm:cxn modelId="{43CAA030-0FB3-4A9A-9688-013F0B6BA8B4}" type="presParOf" srcId="{3FE43E56-7101-4AC4-A98E-4EF3567C4668}" destId="{3B96D543-68D7-42DE-9FF5-0397397BC570}" srcOrd="1" destOrd="0" presId="urn:microsoft.com/office/officeart/2005/8/layout/orgChart1"/>
    <dgm:cxn modelId="{EC7441F5-20AE-4A5C-A5C1-ADE37E53DB5E}" type="presParOf" srcId="{7DF0FC83-F00F-4FFC-B36E-45545CCA3C96}" destId="{4F4AF2D9-0D03-4B2A-97CC-CC36E4DCEEC0}" srcOrd="1" destOrd="0" presId="urn:microsoft.com/office/officeart/2005/8/layout/orgChart1"/>
    <dgm:cxn modelId="{40B78C4A-4996-4D45-BF7C-11858CB206CF}" type="presParOf" srcId="{7DF0FC83-F00F-4FFC-B36E-45545CCA3C96}" destId="{0E5296F2-8AED-46AA-93D3-03DEAE46789D}" srcOrd="2" destOrd="0" presId="urn:microsoft.com/office/officeart/2005/8/layout/orgChart1"/>
    <dgm:cxn modelId="{8F1602F0-325C-453C-AA20-FB34062B673A}" type="presParOf" srcId="{3BF7A9AE-FDEA-48E8-8E66-22EAA5449869}" destId="{FAC6CB85-82F6-4308-809C-A601C6894EDC}" srcOrd="4" destOrd="0" presId="urn:microsoft.com/office/officeart/2005/8/layout/orgChart1"/>
    <dgm:cxn modelId="{FBE36C90-117D-4CC3-80EC-11DF156176C7}" type="presParOf" srcId="{3BF7A9AE-FDEA-48E8-8E66-22EAA5449869}" destId="{7070A733-CF18-4C00-BA40-52F714CA835F}" srcOrd="5" destOrd="0" presId="urn:microsoft.com/office/officeart/2005/8/layout/orgChart1"/>
    <dgm:cxn modelId="{F6AD8E1F-0674-49A2-AE91-D6479897EEED}" type="presParOf" srcId="{7070A733-CF18-4C00-BA40-52F714CA835F}" destId="{51757467-842A-4A86-8A4A-1700909C20D7}" srcOrd="0" destOrd="0" presId="urn:microsoft.com/office/officeart/2005/8/layout/orgChart1"/>
    <dgm:cxn modelId="{E933FAFE-0F7B-42BF-AA82-0C25E4B7CCC9}" type="presParOf" srcId="{51757467-842A-4A86-8A4A-1700909C20D7}" destId="{78D3FCB7-0D01-4023-8627-BF3F877373D6}" srcOrd="0" destOrd="0" presId="urn:microsoft.com/office/officeart/2005/8/layout/orgChart1"/>
    <dgm:cxn modelId="{8C6405F4-E34E-4FA6-858A-42A74749937C}" type="presParOf" srcId="{51757467-842A-4A86-8A4A-1700909C20D7}" destId="{D1CA7812-446D-469E-8612-D2E3034B9EB6}" srcOrd="1" destOrd="0" presId="urn:microsoft.com/office/officeart/2005/8/layout/orgChart1"/>
    <dgm:cxn modelId="{6F62939E-D97B-4641-81B5-ECB1FF77D16A}" type="presParOf" srcId="{7070A733-CF18-4C00-BA40-52F714CA835F}" destId="{2A535554-CE9E-45EC-A9F0-97D46CF3F675}" srcOrd="1" destOrd="0" presId="urn:microsoft.com/office/officeart/2005/8/layout/orgChart1"/>
    <dgm:cxn modelId="{C7D014D9-C9E3-4236-9413-952AEB75BCBB}" type="presParOf" srcId="{7070A733-CF18-4C00-BA40-52F714CA835F}" destId="{A2578933-BAE7-42FF-A7BD-7014932177DB}" srcOrd="2" destOrd="0" presId="urn:microsoft.com/office/officeart/2005/8/layout/orgChart1"/>
    <dgm:cxn modelId="{F59997ED-B08F-49B4-A317-7A91A27E98E1}" type="presParOf" srcId="{709D60A1-BD3B-4D38-854F-BAD6C4F1E0AC}" destId="{F2B5F424-4B05-4393-BE98-26774BFBF6D1}" srcOrd="1" destOrd="0" presId="urn:microsoft.com/office/officeart/2005/8/layout/orgChart1"/>
    <dgm:cxn modelId="{847D8E98-B12F-4A71-B43E-D63BE1670DA7}" type="presParOf" srcId="{F2B5F424-4B05-4393-BE98-26774BFBF6D1}" destId="{A0CB77F2-A778-479F-BDB6-A6DB5C0E4F86}" srcOrd="0" destOrd="0" presId="urn:microsoft.com/office/officeart/2005/8/layout/orgChart1"/>
    <dgm:cxn modelId="{1566E119-C074-4942-A418-B9047FFA2914}" type="presParOf" srcId="{A0CB77F2-A778-479F-BDB6-A6DB5C0E4F86}" destId="{6358A487-3047-470B-B799-C7F31170F5A0}" srcOrd="0" destOrd="0" presId="urn:microsoft.com/office/officeart/2005/8/layout/orgChart1"/>
    <dgm:cxn modelId="{6E3746CE-4A27-476D-935C-885AB859B1B6}" type="presParOf" srcId="{A0CB77F2-A778-479F-BDB6-A6DB5C0E4F86}" destId="{A83D6143-6DD7-49F7-A27A-D4E0B8D9ADD3}" srcOrd="1" destOrd="0" presId="urn:microsoft.com/office/officeart/2005/8/layout/orgChart1"/>
    <dgm:cxn modelId="{66E43B45-99FB-4D03-B099-7A1E97C3FF03}" type="presParOf" srcId="{F2B5F424-4B05-4393-BE98-26774BFBF6D1}" destId="{114BDE23-A6BB-4DFD-AC0B-C5FE01821E52}" srcOrd="1" destOrd="0" presId="urn:microsoft.com/office/officeart/2005/8/layout/orgChart1"/>
    <dgm:cxn modelId="{5F2CE280-500E-459E-9C1C-0B63C3BA4AB3}" type="presParOf" srcId="{F2B5F424-4B05-4393-BE98-26774BFBF6D1}" destId="{8D371507-FB23-40F4-AC77-E641FCF6D2EB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ECABEA0-AC2E-419A-A75A-7C02BDFA155F}" type="datetimeFigureOut">
              <a:rPr lang="es-MX"/>
              <a:pPr/>
              <a:t>25/01/2018</a:t>
            </a:fld>
            <a:endParaRPr lang="es-E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738"/>
            <a:ext cx="301376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841738"/>
            <a:ext cx="3013763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66C066C4-D645-46D2-A2EB-CD57CA63AD15}" type="slidenum">
              <a:rPr lang="es-ES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277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773"/>
          </a:xfrm>
          <a:prstGeom prst="rect">
            <a:avLst/>
          </a:prstGeom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773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4CE021-006B-4EA8-92A3-6AB76217390C}" type="datetimeFigureOut">
              <a:rPr lang="es-MX"/>
              <a:pPr>
                <a:defRPr/>
              </a:pPr>
              <a:t>25/01/2018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484" y="4422459"/>
            <a:ext cx="5563870" cy="4188778"/>
          </a:xfrm>
          <a:prstGeom prst="rect">
            <a:avLst/>
          </a:prstGeom>
        </p:spPr>
        <p:txBody>
          <a:bodyPr vert="horz" lIns="92053" tIns="46026" rIns="92053" bIns="46026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1738"/>
            <a:ext cx="3013763" cy="465773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9466" y="8841738"/>
            <a:ext cx="3013763" cy="465773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DFF1FE-CAF6-42E4-A95D-B23C2C8BD06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7193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8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7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66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1452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94675" algn="l" defTabSz="9578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73610" algn="l" defTabSz="9578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52545" algn="l" defTabSz="9578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31480" algn="l" defTabSz="95787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9350" y="698500"/>
            <a:ext cx="46561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3992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FF1FE-CAF6-42E4-A95D-B23C2C8BD06B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067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FF1FE-CAF6-42E4-A95D-B23C2C8BD06B}" type="slidenum">
              <a:rPr lang="es-MX" smtClean="0"/>
              <a:pPr>
                <a:defRPr/>
              </a:pPr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75552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FF1FE-CAF6-42E4-A95D-B23C2C8BD06B}" type="slidenum">
              <a:rPr lang="es-MX" smtClean="0"/>
              <a:pPr>
                <a:defRPr/>
              </a:pPr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3575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FF1FE-CAF6-42E4-A95D-B23C2C8BD06B}" type="slidenum">
              <a:rPr lang="es-MX" smtClean="0"/>
              <a:pPr>
                <a:defRPr/>
              </a:pPr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0747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DFF1FE-CAF6-42E4-A95D-B23C2C8BD06B}" type="slidenum">
              <a:rPr lang="es-MX" smtClean="0"/>
              <a:pPr>
                <a:defRPr/>
              </a:pPr>
              <a:t>31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47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7DA06-D7BA-48CA-A701-F6888967D26F}" type="datetime1">
              <a:rPr lang="es-MX" smtClean="0"/>
              <a:t>25/01/2018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D4DD3-E470-464B-A51B-63D8C8452930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586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E0F090-D5CF-453F-AA21-2381D5779BBF}" type="datetime1">
              <a:rPr lang="es-MX" smtClean="0"/>
              <a:t>25/01/2018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D95ED-2484-4F5D-A8FD-BA5C09F97263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701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11EC8-B617-40A9-906D-E878731E5F14}" type="datetime1">
              <a:rPr lang="es-MX" smtClean="0"/>
              <a:t>25/01/2018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5DC8E-3358-4F5F-9503-A52A0CC37EA5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751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DC1E2E-1368-4D34-A2CC-4373EE454FF8}" type="datetime1">
              <a:rPr lang="es-MX" smtClean="0"/>
              <a:t>25/01/2018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D9689-E482-41EC-BF37-9099795D53CF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4463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71EC1-5D63-4BBC-878F-A0E7CBDBA73C}" type="datetime1">
              <a:rPr lang="es-MX" smtClean="0"/>
              <a:t>25/01/2018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FB46D-4F81-4A2A-8E43-B9C406D7122E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453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A2ACF-0EC5-403A-90EB-2D35E4D3FFCC}" type="datetime1">
              <a:rPr lang="es-MX" smtClean="0"/>
              <a:t>25/01/2018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07DC0-319A-4FB8-9892-86A5FCA0FDA3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388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567C91-382D-4C06-85C2-F40F129A022B}" type="datetime1">
              <a:rPr lang="es-MX" smtClean="0"/>
              <a:t>25/01/2018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FA381-ADC9-4184-A3AE-0C7B3882B97A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118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5246EB-994E-41FE-B733-7AA3CAEB7236}" type="datetime1">
              <a:rPr lang="es-MX" smtClean="0"/>
              <a:t>25/01/2018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F27A2-8E42-4649-B590-54BA2178225F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140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9D9A49-9AA1-42F8-AA6C-8C749796598C}" type="datetime1">
              <a:rPr lang="es-MX" smtClean="0"/>
              <a:t>25/01/2018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A266-E1EE-480B-A9F6-976BB17EFDBB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959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F4219-7518-4E5A-870F-64DA32AB42AA}" type="datetime1">
              <a:rPr lang="es-MX" smtClean="0"/>
              <a:t>25/01/2018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A48DE-16D1-4872-B727-12CC8C89D202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894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2B7CE0-8314-49B8-9271-59CB6571F632}" type="datetime1">
              <a:rPr lang="es-MX" smtClean="0"/>
              <a:t>25/01/2018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55C37-CD40-4ACD-B360-B62C385CC550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203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B31D6D-5AA9-4B6E-A3AC-828A6B4959C9}" type="datetime1">
              <a:rPr lang="es-MX" smtClean="0"/>
              <a:t>25/01/2018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EF27A2-8E42-4649-B590-54BA2178225F}" type="slidenum">
              <a:rPr lang="es-MX" smtClean="0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830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1"/>
          <p:cNvSpPr>
            <a:spLocks noChangeArrowheads="1" noChangeShapeType="1" noTextEdit="1"/>
          </p:cNvSpPr>
          <p:nvPr/>
        </p:nvSpPr>
        <p:spPr bwMode="auto">
          <a:xfrm>
            <a:off x="1115484" y="2492896"/>
            <a:ext cx="7488964" cy="11393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INSTITUTO DE CULTURA FÍSICA Y  DEPORTE DEL ESTADO DE DURANGO</a:t>
            </a:r>
            <a:br>
              <a:rPr lang="es-ES" sz="3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6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Light" panose="020B0502040204020203" pitchFamily="34" charset="0"/>
                <a:cs typeface="Segoe UI Light" panose="020B0502040204020203" pitchFamily="34" charset="0"/>
              </a:rPr>
              <a:t>MANUAL DEL ORGANIZACIÓN </a:t>
            </a:r>
            <a:endParaRPr lang="es-ES" sz="36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115484" y="297837"/>
            <a:ext cx="77152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s-MX" sz="1600" i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Durango, </a:t>
            </a:r>
            <a:r>
              <a:rPr lang="es-MX" sz="1600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Dgo. Enero de 2018</a:t>
            </a:r>
            <a:endParaRPr lang="es-MX" sz="1600" i="1" dirty="0">
              <a:solidFill>
                <a:schemeClr val="bg2">
                  <a:lumMod val="75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193549"/>
            <a:ext cx="2231543" cy="111577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67" y="5338316"/>
            <a:ext cx="2186817" cy="971004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A266-E1EE-480B-A9F6-976BB17EFDBB}" type="slidenum">
              <a:rPr lang="es-MX" smtClean="0"/>
              <a:pPr>
                <a:defRPr/>
              </a:pPr>
              <a:t>1</a:t>
            </a:fld>
            <a:endParaRPr lang="es-MX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427984" y="5883275"/>
            <a:ext cx="578317" cy="365125"/>
          </a:xfrm>
        </p:spPr>
        <p:txBody>
          <a:bodyPr/>
          <a:lstStyle/>
          <a:p>
            <a:pPr>
              <a:defRPr/>
            </a:pPr>
            <a:fld id="{46B04079-BFBF-4026-A656-98070B768022}" type="slidenum">
              <a:rPr lang="es-MX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787550" y="1052736"/>
            <a:ext cx="7859184" cy="27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s-MX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VISIÓN</a:t>
            </a:r>
          </a:p>
          <a:p>
            <a:pPr algn="just">
              <a:tabLst>
                <a:tab pos="457200" algn="l"/>
              </a:tabLst>
            </a:pPr>
            <a:endParaRPr lang="es-MX" sz="1400" b="1" dirty="0"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es-MX" sz="1400" b="1" dirty="0"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es-MX" sz="900" dirty="0"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lnSpc>
                <a:spcPct val="200000"/>
              </a:lnSpc>
              <a:tabLst>
                <a:tab pos="457200" algn="l"/>
              </a:tabLst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Ser una institución que atienda de forma sistemática y </a:t>
            </a: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efectiva la Cultura , el deporte y </a:t>
            </a: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la recreación, logrando que la población duranguense sea más sana y con ello obtenga una mejor calidad de </a:t>
            </a: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vida </a:t>
            </a: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con un equipo de trabajo profesional en la materia que exalte los valores de compromiso, disciplina, constancia y competitividad, </a:t>
            </a:r>
            <a:r>
              <a:rPr lang="es-MX" sz="1400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como base del éxito de toda sociedad.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960544"/>
            <a:ext cx="1833457" cy="9167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857" y="5118179"/>
            <a:ext cx="1709567" cy="759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995936" y="5883275"/>
            <a:ext cx="578317" cy="365125"/>
          </a:xfrm>
        </p:spPr>
        <p:txBody>
          <a:bodyPr/>
          <a:lstStyle/>
          <a:p>
            <a:pPr>
              <a:defRPr/>
            </a:pPr>
            <a:fld id="{27F89AF7-345F-4335-8F1D-88D2106F2D16}" type="slidenum">
              <a:rPr lang="es-MX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6387" name="2 Rectángulo"/>
          <p:cNvSpPr>
            <a:spLocks noChangeArrowheads="1"/>
          </p:cNvSpPr>
          <p:nvPr/>
        </p:nvSpPr>
        <p:spPr bwMode="auto">
          <a:xfrm>
            <a:off x="2952752" y="260648"/>
            <a:ext cx="35242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b="1" dirty="0">
                <a:latin typeface="Tw Cen MT" pitchFamily="34" charset="0"/>
              </a:rPr>
              <a:t>MARCO </a:t>
            </a:r>
            <a:r>
              <a:rPr lang="es-MX" sz="2400" b="1" dirty="0" smtClean="0">
                <a:latin typeface="Tw Cen MT" pitchFamily="34" charset="0"/>
              </a:rPr>
              <a:t>LEGAL</a:t>
            </a:r>
            <a:endParaRPr lang="es-MX" sz="2400" dirty="0">
              <a:latin typeface="Tw Cen MT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047752" y="1454442"/>
            <a:ext cx="771524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ct val="150000"/>
              </a:lnSpc>
              <a:buFont typeface="Symbol" pitchFamily="18" charset="2"/>
              <a:buChar char="¨"/>
              <a:tabLst>
                <a:tab pos="457200" algn="l"/>
              </a:tabLst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Constitución política de los Estados Unidos Mexicanos</a:t>
            </a:r>
          </a:p>
          <a:p>
            <a:pPr algn="just" eaLnBrk="0" hangingPunct="0">
              <a:lnSpc>
                <a:spcPct val="150000"/>
              </a:lnSpc>
              <a:buFont typeface="Symbol" pitchFamily="18" charset="2"/>
              <a:buChar char="¨"/>
              <a:tabLst>
                <a:tab pos="457200" algn="l"/>
              </a:tabLst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Ley orgánica de la administración </a:t>
            </a: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pública del Estado de Durango</a:t>
            </a:r>
            <a:endParaRPr lang="es-MX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buFont typeface="Symbol" pitchFamily="18" charset="2"/>
              <a:buChar char="¨"/>
              <a:tabLst>
                <a:tab pos="457200" algn="l"/>
              </a:tabLst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Ley general de cultura física y deporte</a:t>
            </a: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algn="just" eaLnBrk="0" hangingPunct="0">
              <a:lnSpc>
                <a:spcPct val="150000"/>
              </a:lnSpc>
              <a:buFont typeface="Symbol" pitchFamily="18" charset="2"/>
              <a:buChar char="¨"/>
              <a:tabLst>
                <a:tab pos="457200" algn="l"/>
              </a:tabLst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Ley de Cultura Física y Deporte del Estado de Durango</a:t>
            </a:r>
          </a:p>
          <a:p>
            <a:pPr algn="just" eaLnBrk="0" hangingPunct="0">
              <a:lnSpc>
                <a:spcPct val="150000"/>
              </a:lnSpc>
              <a:buFont typeface="Symbol" pitchFamily="18" charset="2"/>
              <a:buChar char="¨"/>
              <a:tabLst>
                <a:tab pos="457200" algn="l"/>
              </a:tabLst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Reglamento de la Ley de Cultura Física y Deporte del Estado de Durango.</a:t>
            </a:r>
            <a:endParaRPr lang="es-MX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buFont typeface="Symbol" pitchFamily="18" charset="2"/>
              <a:buChar char="¨"/>
              <a:tabLst>
                <a:tab pos="457200" algn="l"/>
              </a:tabLst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Ley de educación.</a:t>
            </a:r>
          </a:p>
          <a:p>
            <a:pPr algn="just" eaLnBrk="0" hangingPunct="0">
              <a:lnSpc>
                <a:spcPct val="150000"/>
              </a:lnSpc>
              <a:buFont typeface="Symbol" pitchFamily="18" charset="2"/>
              <a:buChar char="¨"/>
              <a:tabLst>
                <a:tab pos="457200" algn="l"/>
              </a:tabLst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Plan nacional de desarrollo </a:t>
            </a: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2012 - 2018</a:t>
            </a:r>
            <a:endParaRPr lang="es-MX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buFont typeface="Symbol" pitchFamily="18" charset="2"/>
              <a:buChar char="¨"/>
              <a:tabLst>
                <a:tab pos="457200" algn="l"/>
              </a:tabLst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Plan Estatal </a:t>
            </a: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2016 </a:t>
            </a: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– </a:t>
            </a: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2022 </a:t>
            </a:r>
          </a:p>
          <a:p>
            <a:pPr algn="just" eaLnBrk="0" hangingPunct="0">
              <a:lnSpc>
                <a:spcPct val="150000"/>
              </a:lnSpc>
              <a:buFont typeface="Symbol" pitchFamily="18" charset="2"/>
              <a:buChar char="¨"/>
              <a:tabLst>
                <a:tab pos="457200" algn="l"/>
              </a:tabLst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Reglamento Interior del Instituto Estatal del Deporte</a:t>
            </a:r>
            <a:endParaRPr lang="es-MX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  <a:tabLst>
                <a:tab pos="457200" algn="l"/>
              </a:tabLst>
            </a:pPr>
            <a:endParaRPr lang="es-MX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661248"/>
            <a:ext cx="1152129" cy="5760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734007"/>
            <a:ext cx="1295673" cy="575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44008" y="5883275"/>
            <a:ext cx="578317" cy="365125"/>
          </a:xfrm>
        </p:spPr>
        <p:txBody>
          <a:bodyPr/>
          <a:lstStyle/>
          <a:p>
            <a:pPr>
              <a:defRPr/>
            </a:pPr>
            <a:fld id="{27F89AF7-345F-4335-8F1D-88D2106F2D16}" type="slidenum">
              <a:rPr lang="es-MX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9" name="2 Título"/>
          <p:cNvSpPr txBox="1">
            <a:spLocks/>
          </p:cNvSpPr>
          <p:nvPr/>
        </p:nvSpPr>
        <p:spPr>
          <a:xfrm>
            <a:off x="1331640" y="-459432"/>
            <a:ext cx="7211144" cy="108011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/>
            </a:r>
            <a:b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</a:b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  <a:t/>
            </a:r>
            <a:b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w Cen MT" pitchFamily="34" charset="0"/>
                <a:ea typeface="+mj-ea"/>
                <a:cs typeface="+mj-cs"/>
              </a:rPr>
            </a:b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FUNCIONES GENERALES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586344" y="801915"/>
            <a:ext cx="8115328" cy="4900132"/>
          </a:xfrm>
          <a:prstGeom prst="rect">
            <a:avLst/>
          </a:prstGeom>
        </p:spPr>
        <p:txBody>
          <a:bodyPr/>
          <a:lstStyle/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ARTÍCULO 6.- 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El Instituto, desarrollará las siguientes funciones: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Diseñar,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promover, dirigir, sistematizar y ejecutar la política de la cultura física y del Deporte en el Estado.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Planear,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desarrollar, fomentar y coordinar los programas deportivos y de cultura física en el Estado como actividades que contribuyen a la salud.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Impulsar la participación de la sociedad civil en el diseño de un política que permita a la población en general la práctica del deporte.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Coordinar el Sistema Estatal de Cultura Física y Deporte.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Representar al deporte Estatal ante las instancias municipales, estatales, nacionales e internacionales, así como ante sectores sociales y organizaciones privadas.</a:t>
            </a: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Formular el Plan Estatal de Cultura Física y Deporte para su aprobación ante el Consejo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Diseñar, programar, promover e impartir cursos de formación, capacitación y actualización para entrenadores  e instructores deportivos, profesores de educación física y público en  general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553236"/>
            <a:ext cx="1439455" cy="71972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00" y="5589593"/>
            <a:ext cx="1458740" cy="647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44008" y="5832765"/>
            <a:ext cx="578317" cy="415636"/>
          </a:xfrm>
        </p:spPr>
        <p:txBody>
          <a:bodyPr/>
          <a:lstStyle/>
          <a:p>
            <a:pPr>
              <a:defRPr/>
            </a:pPr>
            <a:fld id="{27F89AF7-345F-4335-8F1D-88D2106F2D16}" type="slidenum">
              <a:rPr lang="es-MX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1" name="3 Marcador de contenido"/>
          <p:cNvSpPr txBox="1">
            <a:spLocks/>
          </p:cNvSpPr>
          <p:nvPr/>
        </p:nvSpPr>
        <p:spPr>
          <a:xfrm>
            <a:off x="529208" y="260648"/>
            <a:ext cx="8229600" cy="5184576"/>
          </a:xfrm>
          <a:prstGeom prst="rect">
            <a:avLst/>
          </a:prstGeom>
        </p:spPr>
        <p:txBody>
          <a:bodyPr/>
          <a:lstStyle/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6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8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Diseñar,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establecer e implementar con las autoridades educativas, los mecanismos de coordinación referentes a la prestación del servicio social de los egresados de las facultades de organización deportiva.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8"/>
              <a:tabLst/>
              <a:defRPr/>
            </a:pPr>
            <a:endParaRPr lang="es-ES" sz="1400" baseline="0" dirty="0"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8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Promover y fomenta la creación de patronatos integrados por los sectores social y privado que coadyuven en el desarrollo y ejecución de los programas deportivos.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8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8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Programar el uso eficiente de las instalaciones deportivas en el Estado, así como promover, en coordinación con los sectores público, social y privado, el mantenimiento y construcción  de instalaciones deportivas en la entidad.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8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8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Llevar a cabo el registro de instalaciones deportivas en el Estado, así como verificar la calidad y seguridad de las mismas y, en su caso, vetar el uso de cualquier instalación deportiva  que incumpla con los requisitos legales.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8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8"/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Promover los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mecanismos de concertación con las instituciones públicas y privadas que  integran el sector salud, así como los organismos deportivos, a fin de que e preste la atención medica tanto en la prevención como en la atención  y tratamiento de lesiones ocasionadas en entrenamientos, juegos o competencias autorizadas.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157192"/>
            <a:ext cx="1854184" cy="9270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22" y="5310220"/>
            <a:ext cx="1727310" cy="76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83968" y="6042797"/>
            <a:ext cx="578317" cy="365125"/>
          </a:xfrm>
        </p:spPr>
        <p:txBody>
          <a:bodyPr/>
          <a:lstStyle/>
          <a:p>
            <a:pPr>
              <a:defRPr/>
            </a:pPr>
            <a:fld id="{27F89AF7-345F-4335-8F1D-88D2106F2D16}" type="slidenum">
              <a:rPr lang="es-MX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747485" y="462188"/>
            <a:ext cx="8229600" cy="4813598"/>
          </a:xfrm>
          <a:prstGeom prst="rect">
            <a:avLst/>
          </a:prstGeom>
        </p:spPr>
        <p:txBody>
          <a:bodyPr/>
          <a:lstStyle/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 startAt="13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Vigila el cumplimiento de la legislación estatal en materia de cultura física y deporte.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 startAt="13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 startAt="13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Ejercer en el ámbito estatal, las atribuciones que le correspondan en virtud de la legislación federal en materia de cultura física y de deporte.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 startAt="13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 startAt="13"/>
              <a:tabLst/>
              <a:defRPr/>
            </a:pPr>
            <a:r>
              <a:rPr lang="es-ES" sz="1400" noProof="0" dirty="0" smtClean="0">
                <a:latin typeface="Arial" pitchFamily="34" charset="0"/>
                <a:cs typeface="Arial" pitchFamily="34" charset="0"/>
              </a:rPr>
              <a:t>Diseñar y establecer criterios que procuren la uniformidad y congruencia entre los programa del instituto y los programas de cultura física y de deporte del sector municipal.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 startAt="13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 startAt="13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Diseñar y coordinar acciones que involucren a los diverso sectores de la población en los programas de cultura física y deporte.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 startAt="13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 startAt="13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Fomentar mecanismos de coordinación entre los organismos deportivos privados, municipales, estatales, federales e internacionales.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 startAt="13"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 startAt="13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Impulsar con las dependencias y entidades de la administración pública  federal, estatal, municipal  el sector social y privado, acciones que tengan como objeto la promoción, difusión y práctica de la cultura física y del deporte.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romanUcPeriod" startAt="13"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301959"/>
            <a:ext cx="2014723" cy="100736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77" y="5445224"/>
            <a:ext cx="1944355" cy="863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427984" y="5883275"/>
            <a:ext cx="578317" cy="365125"/>
          </a:xfrm>
        </p:spPr>
        <p:txBody>
          <a:bodyPr/>
          <a:lstStyle/>
          <a:p>
            <a:pPr>
              <a:defRPr/>
            </a:pPr>
            <a:fld id="{27F89AF7-345F-4335-8F1D-88D2106F2D16}" type="slidenum">
              <a:rPr lang="es-MX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67544" y="183316"/>
            <a:ext cx="8364398" cy="5863342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18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Actuar como órgano de consulta, capacitación y asesoría de las dependencias y entidades de la administración pública estatal, así como de las municipales y de los sectores social y privado, en materia de cultura física y de deporte.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18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18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Promover la investigación en ciencias y técnicas para el desarrollo de la cultura física y del deporte, incluyendo la creación, dirección y operación de instituciones académicas en materia de cultura física y de deporte.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18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18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Diseñar, promover y ejecutar programas tendientes a fomentar el deporte popular con la participación de los municipios, las asociaciones deportivas y las demás instituciones públicas y privadas.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18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18"/>
              <a:tabLst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Apoyar de manera integral el desarrollo de los deportistas duranguenses de alto rendimiento.</a:t>
            </a: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18"/>
              <a:tabLst/>
              <a:defRPr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marL="400050" indent="-400050" eaLnBrk="0" hangingPunct="0">
              <a:spcBef>
                <a:spcPts val="0"/>
              </a:spcBef>
              <a:buFont typeface="+mj-lt"/>
              <a:buAutoNum type="romanUcPeriod" startAt="18"/>
              <a:defRPr/>
            </a:pPr>
            <a:r>
              <a:rPr lang="es-ES" sz="1400" dirty="0">
                <a:latin typeface="Arial" pitchFamily="34" charset="0"/>
                <a:cs typeface="Arial" pitchFamily="34" charset="0"/>
              </a:rPr>
              <a:t>Definir  e impulsar programas especiales para el fomento de la práctica de la cultura física y el deporte entre adultos mayores, personas con discapacidad  y demás población con requerimientos especiales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00050" indent="-400050" eaLnBrk="0" hangingPunct="0">
              <a:spcBef>
                <a:spcPts val="0"/>
              </a:spcBef>
              <a:buFont typeface="+mj-lt"/>
              <a:buAutoNum type="romanUcPeriod" startAt="18"/>
              <a:defRPr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400050" indent="-400050" eaLnBrk="0" hangingPunct="0">
              <a:spcBef>
                <a:spcPts val="0"/>
              </a:spcBef>
              <a:buFont typeface="+mj-lt"/>
              <a:buAutoNum type="romanUcPeriod" startAt="18"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concertar y suscribir acuerdos de colaboración con organismos gubernamentales, no gubernamentales, públicos y privados, nacionales e internacionales, para el desarrollo de la cultura física y del deporte; y </a:t>
            </a:r>
          </a:p>
          <a:p>
            <a:pPr marL="2686050" lvl="5" indent="-400050" eaLnBrk="0" hangingPunct="0">
              <a:buFont typeface="+mj-lt"/>
              <a:buAutoNum type="romanUcPeriod" startAt="18"/>
              <a:defRPr/>
            </a:pPr>
            <a:endParaRPr lang="es-E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00050" indent="-400050" eaLnBrk="0" hangingPunct="0">
              <a:spcBef>
                <a:spcPts val="0"/>
              </a:spcBef>
              <a:buFont typeface="+mj-lt"/>
              <a:buAutoNum type="romanUcPeriod" startAt="18"/>
              <a:defRPr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las demás que le confiera esta ley, otros ordenamiento legales y el reglamento interior del instituto.</a:t>
            </a: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18"/>
              <a:tabLst/>
              <a:defRPr/>
            </a:pPr>
            <a:endParaRPr lang="es-E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18"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18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18"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400050" marR="0" lvl="0" indent="-4000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romanUcPeriod" startAt="18"/>
              <a:tabLst/>
              <a:defRPr/>
            </a:pP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051982"/>
            <a:ext cx="1311561" cy="6557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82280"/>
            <a:ext cx="1476895" cy="655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83968" y="5883275"/>
            <a:ext cx="578317" cy="365125"/>
          </a:xfrm>
        </p:spPr>
        <p:txBody>
          <a:bodyPr/>
          <a:lstStyle/>
          <a:p>
            <a:pPr>
              <a:defRPr/>
            </a:pPr>
            <a:fld id="{4D5EA534-E208-4A9E-A3A6-E62DEE95B2B0}" type="slidenum">
              <a:rPr lang="es-MX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1475319" y="424607"/>
            <a:ext cx="6454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MX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ESTRUCTURA ORGÁNICA</a:t>
            </a:r>
            <a:endParaRPr lang="es-MX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701924" y="1183283"/>
            <a:ext cx="8001057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s-MX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DIRECCIÓN</a:t>
            </a:r>
            <a:endParaRPr lang="es-MX" sz="14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eaLnBrk="0" hangingPunct="0">
              <a:buFontTx/>
              <a:buChar char="•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Normatividad y Asuntos Jurídicos</a:t>
            </a:r>
          </a:p>
          <a:p>
            <a:pPr lvl="1" eaLnBrk="0" hangingPunct="0"/>
            <a:r>
              <a:rPr lang="es-MX" sz="1400" i="1" dirty="0" smtClean="0">
                <a:latin typeface="Monotype Corsiva" panose="03010101010201010101" pitchFamily="66" charset="0"/>
                <a:ea typeface="Calibri" pitchFamily="34" charset="0"/>
                <a:cs typeface="Arial" pitchFamily="34" charset="0"/>
              </a:rPr>
              <a:t>Unidad de Transparencia</a:t>
            </a:r>
            <a:endParaRPr lang="es-MX" sz="1400" dirty="0">
              <a:latin typeface="Monotype Corsiva" panose="03010101010201010101" pitchFamily="66" charset="0"/>
              <a:ea typeface="Calibri" pitchFamily="34" charset="0"/>
              <a:cs typeface="Arial" pitchFamily="34" charset="0"/>
            </a:endParaRPr>
          </a:p>
          <a:p>
            <a:pPr marL="342900" indent="-342900" eaLnBrk="0" hangingPunct="0">
              <a:buFontTx/>
              <a:buChar char="•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Depto. De Comunicación Social</a:t>
            </a:r>
          </a:p>
          <a:p>
            <a:pPr marL="342900" indent="-342900" eaLnBrk="0" hangingPunct="0">
              <a:buFontTx/>
              <a:buChar char="•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Gestión, Infraestructura y Planeación</a:t>
            </a:r>
          </a:p>
          <a:p>
            <a:pPr eaLnBrk="0" hangingPunct="0"/>
            <a:r>
              <a:rPr lang="es-MX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2 SECRETARÍA TÉCNICA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Eventos deportivos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Cultura física y fomento deportivo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Capacitación y acreditación </a:t>
            </a:r>
            <a:endParaRPr lang="es-MX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eaLnBrk="0" hangingPunct="0">
              <a:lnSpc>
                <a:spcPct val="150000"/>
              </a:lnSpc>
            </a:pPr>
            <a:r>
              <a:rPr lang="es-MX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s-MX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s-MX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SUBDIRECCIÓN </a:t>
            </a:r>
            <a:r>
              <a:rPr lang="es-MX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DEPORTIVA</a:t>
            </a:r>
            <a:endParaRPr lang="es-MX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eaLnBrk="0" hangingPunct="0">
              <a:buFontTx/>
              <a:buChar char="•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Depto. De Calidad del Deporte</a:t>
            </a:r>
            <a:endParaRPr lang="es-MX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eaLnBrk="0" hangingPunct="0">
              <a:buFontTx/>
              <a:buChar char="•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Depto. De Deporte Adaptado</a:t>
            </a:r>
            <a:endParaRPr lang="es-MX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eaLnBrk="0" hangingPunct="0">
              <a:buFontTx/>
              <a:buChar char="•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Depto. De Medicina y Ciencias aplicadas al Deporte</a:t>
            </a:r>
            <a:endParaRPr lang="es-ES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eaLnBrk="0" hangingPunct="0"/>
            <a:r>
              <a:rPr lang="es-MX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es-MX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es-MX" sz="1400" b="1" dirty="0">
                <a:latin typeface="Arial" pitchFamily="34" charset="0"/>
                <a:ea typeface="Calibri" pitchFamily="34" charset="0"/>
                <a:cs typeface="Arial" pitchFamily="34" charset="0"/>
              </a:rPr>
              <a:t>SUBDIRECCIÓN </a:t>
            </a:r>
            <a:r>
              <a:rPr lang="es-MX" sz="1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ADMINISTRATIVA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Contabilidad</a:t>
            </a:r>
            <a:endParaRPr lang="es-MX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eaLnBrk="0" hangingPunct="0">
              <a:buFontTx/>
              <a:buChar char="•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Recursos </a:t>
            </a: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umanos</a:t>
            </a:r>
            <a:endParaRPr lang="es-MX" sz="14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indent="-342900" eaLnBrk="0" hangingPunct="0">
              <a:buFontTx/>
              <a:buChar char="•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Compras</a:t>
            </a:r>
          </a:p>
          <a:p>
            <a:pPr marL="342900" indent="-342900" eaLnBrk="0" hangingPunct="0">
              <a:buFontTx/>
              <a:buChar char="•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Sistemas e Informática</a:t>
            </a:r>
          </a:p>
          <a:p>
            <a:pPr marL="342900" indent="-342900" eaLnBrk="0" hangingPunct="0">
              <a:buFontTx/>
              <a:buChar char="•"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Mantenimiento y conservación </a:t>
            </a:r>
            <a:endParaRPr lang="es-MX" sz="1400" dirty="0">
              <a:latin typeface="Tw Cen MT" pitchFamily="34" charset="0"/>
            </a:endParaRPr>
          </a:p>
          <a:p>
            <a:pPr marL="342900" indent="-342900" eaLnBrk="0" hangingPunct="0"/>
            <a:endParaRPr lang="es-MX" sz="1400" dirty="0">
              <a:latin typeface="Tw Cen MT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5784148"/>
            <a:ext cx="1914441" cy="9572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353" y="5805264"/>
            <a:ext cx="1908047" cy="84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4427984" y="5883275"/>
            <a:ext cx="578317" cy="365125"/>
          </a:xfrm>
        </p:spPr>
        <p:txBody>
          <a:bodyPr/>
          <a:lstStyle/>
          <a:p>
            <a:pPr>
              <a:defRPr/>
            </a:pPr>
            <a:fld id="{704FA266-E1EE-480B-A9F6-976BB17EFDBB}" type="slidenum">
              <a:rPr lang="es-MX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661248"/>
            <a:ext cx="2160241" cy="10801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42" y="5750596"/>
            <a:ext cx="2069166" cy="918764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41240406"/>
              </p:ext>
            </p:extLst>
          </p:nvPr>
        </p:nvGraphicFramePr>
        <p:xfrm>
          <a:off x="-612576" y="388021"/>
          <a:ext cx="9277350" cy="536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Conector recto 6"/>
          <p:cNvCxnSpPr/>
          <p:nvPr/>
        </p:nvCxnSpPr>
        <p:spPr>
          <a:xfrm>
            <a:off x="4860032" y="548680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7596336" y="548680"/>
            <a:ext cx="0" cy="1238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5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139952" y="5919200"/>
            <a:ext cx="578317" cy="365125"/>
          </a:xfrm>
        </p:spPr>
        <p:txBody>
          <a:bodyPr/>
          <a:lstStyle/>
          <a:p>
            <a:pPr>
              <a:defRPr/>
            </a:pPr>
            <a:fld id="{8503AF84-4F72-4CCD-B7A5-DEDA8109BF2F}" type="slidenum">
              <a:rPr lang="es-MX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755576" y="1306266"/>
            <a:ext cx="75968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00050" lvl="0" indent="-400050">
              <a:lnSpc>
                <a:spcPct val="200000"/>
              </a:lnSpc>
              <a:buFont typeface="+mj-lt"/>
              <a:buAutoNum type="romanUcPeriod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Un Presidente, nombrado por el Titular del Poder Ejecutivo del Estado</a:t>
            </a:r>
          </a:p>
          <a:p>
            <a:pPr marL="400050" lvl="0" indent="-400050">
              <a:lnSpc>
                <a:spcPct val="200000"/>
              </a:lnSpc>
              <a:buFont typeface="+mj-lt"/>
              <a:buAutoNum type="romanUcPeriod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Un Secretario Ejecutivo, que será el Director del Instituto</a:t>
            </a:r>
          </a:p>
          <a:p>
            <a:pPr marL="400050" lvl="0" indent="-400050">
              <a:lnSpc>
                <a:spcPct val="200000"/>
              </a:lnSpc>
              <a:buFont typeface="+mj-lt"/>
              <a:buAutoNum type="romanUcPeriod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Un Representante de la Secretaría de Educación.</a:t>
            </a:r>
          </a:p>
          <a:p>
            <a:pPr marL="400050" lvl="0" indent="-400050">
              <a:lnSpc>
                <a:spcPct val="200000"/>
              </a:lnSpc>
              <a:buFont typeface="+mj-lt"/>
              <a:buAutoNum type="romanUcPeriod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Un Representante de la Secretaría de Desarrollo Social</a:t>
            </a:r>
          </a:p>
          <a:p>
            <a:pPr marL="400050" lvl="0" indent="-400050">
              <a:lnSpc>
                <a:spcPct val="200000"/>
              </a:lnSpc>
              <a:buFont typeface="+mj-lt"/>
              <a:buAutoNum type="romanUcPeriod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Un Representante de la Secretaría de Finanzas y Administración</a:t>
            </a:r>
          </a:p>
          <a:p>
            <a:pPr marL="400050" lvl="0" indent="-400050">
              <a:lnSpc>
                <a:spcPct val="200000"/>
              </a:lnSpc>
              <a:buFont typeface="+mj-lt"/>
              <a:buAutoNum type="romanUcPeriod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Un Representante de la Secretaría de Salud.</a:t>
            </a:r>
          </a:p>
          <a:p>
            <a:pPr marL="400050" lvl="0" indent="-400050">
              <a:lnSpc>
                <a:spcPct val="200000"/>
              </a:lnSpc>
              <a:buFont typeface="+mj-lt"/>
              <a:buAutoNum type="romanUcPeriod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Un Representante del Sistema Integral de la Familia</a:t>
            </a:r>
          </a:p>
          <a:p>
            <a:pPr marL="400050" lvl="0" indent="-400050">
              <a:lnSpc>
                <a:spcPct val="200000"/>
              </a:lnSpc>
              <a:buFont typeface="+mj-lt"/>
              <a:buAutoNum type="romanUcPeriod"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Un Representante de las organizaciones deportivas estatales</a:t>
            </a:r>
            <a:r>
              <a:rPr lang="es-MX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60643" y="544837"/>
            <a:ext cx="7715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INTEGRANTES DEL CONSEJO DIRECTIVO</a:t>
            </a:r>
            <a:endParaRPr lang="es-MX" sz="24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5445224"/>
            <a:ext cx="1872208" cy="9064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45224"/>
            <a:ext cx="1656184" cy="93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38486" y="1124744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0" indent="-400050">
              <a:lnSpc>
                <a:spcPct val="150000"/>
              </a:lnSpc>
              <a:buFont typeface="+mj-lt"/>
              <a:buAutoNum type="romanUcPeriod" startAt="9"/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Un Representante de los comités municipales del deporte.</a:t>
            </a:r>
          </a:p>
          <a:p>
            <a:pPr marL="400050" lvl="0" indent="-400050">
              <a:lnSpc>
                <a:spcPct val="150000"/>
              </a:lnSpc>
              <a:buFont typeface="+mj-lt"/>
              <a:buAutoNum type="romanUcPeriod" startAt="9"/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Un Representante de la Asociación de Padres de Familia en el Estado.</a:t>
            </a:r>
          </a:p>
          <a:p>
            <a:pPr marL="400050" lvl="0" indent="-400050">
              <a:buFont typeface="+mj-lt"/>
              <a:buAutoNum type="romanUcPeriod" startAt="9"/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Un Representante del Poder Legislativo, que será el Presidente de la Comisión que tenga a su cargo los asuntos relativos al derecho al deporte y la cultura física.</a:t>
            </a:r>
          </a:p>
          <a:p>
            <a:pPr marL="400050" lvl="0" indent="-400050">
              <a:lnSpc>
                <a:spcPct val="150000"/>
              </a:lnSpc>
              <a:buFont typeface="+mj-lt"/>
              <a:buAutoNum type="romanUcPeriod" startAt="9"/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Un Subdirector Administrativo nombrado por el Ejecutivo del Estado</a:t>
            </a:r>
          </a:p>
          <a:p>
            <a:pPr marL="400050" lvl="0" indent="-400050">
              <a:lnSpc>
                <a:spcPct val="150000"/>
              </a:lnSpc>
              <a:buFont typeface="+mj-lt"/>
              <a:buAutoNum type="romanUcPeriod" startAt="9"/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Un Subdirector Técnico nombrado por el Ejecutivo del Estado.</a:t>
            </a:r>
          </a:p>
          <a:p>
            <a:pPr marL="400050" lvl="0" indent="-400050">
              <a:lnSpc>
                <a:spcPct val="150000"/>
              </a:lnSpc>
              <a:buFont typeface="+mj-lt"/>
              <a:buAutoNum type="romanUcPeriod" startAt="9"/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Un Coordinador para cada una de las modalidades del deporte</a:t>
            </a:r>
          </a:p>
          <a:p>
            <a:pPr marL="400050" lvl="0" indent="-400050">
              <a:lnSpc>
                <a:spcPct val="150000"/>
              </a:lnSpc>
              <a:buFont typeface="+mj-lt"/>
              <a:buAutoNum type="romanUcPeriod" startAt="9"/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Una Comisión Médica y de Ciencias aplicadas al deporte integrada por tres destacados especialistas en la materia.</a:t>
            </a:r>
          </a:p>
          <a:p>
            <a:pPr marL="400050" lvl="0" indent="-400050">
              <a:lnSpc>
                <a:spcPct val="150000"/>
              </a:lnSpc>
              <a:buFont typeface="+mj-lt"/>
              <a:buAutoNum type="romanUcPeriod" startAt="9"/>
            </a:pP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Una Comisión de Apelación y Arbitraje del Deporte.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5445224"/>
            <a:ext cx="1872208" cy="9064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45224"/>
            <a:ext cx="1656184" cy="938125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A266-E1EE-480B-A9F6-976BB17EFDBB}" type="slidenum">
              <a:rPr lang="es-MX" smtClean="0"/>
              <a:pPr>
                <a:defRPr/>
              </a:pPr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69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429000" y="428625"/>
            <a:ext cx="3429000" cy="47506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MX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ÍNDICE</a:t>
            </a:r>
          </a:p>
        </p:txBody>
      </p:sp>
      <p:graphicFrame>
        <p:nvGraphicFramePr>
          <p:cNvPr id="3315" name="Group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938433"/>
              </p:ext>
            </p:extLst>
          </p:nvPr>
        </p:nvGraphicFramePr>
        <p:xfrm>
          <a:off x="971600" y="572295"/>
          <a:ext cx="7404124" cy="64008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500858"/>
                <a:gridCol w="903266"/>
              </a:tblGrid>
              <a:tr h="2904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</a:t>
                      </a: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Página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/>
                </a:tc>
              </a:tr>
              <a:tr h="2904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Introducción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2904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Antecedentes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2904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Objetivos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2904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Misión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2904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Visión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2904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Marco Legal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2904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Funciones Generales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2904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Estructura Orgánica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2904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Organigrama General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2904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Integrantes del Consejo Directivo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29048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Atribuciones del Consejo Directivo</a:t>
                      </a:r>
                      <a:endParaRPr kumimoji="0" lang="es-MX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anchor="b" horzOverflow="overflow"/>
                </a:tc>
              </a:tr>
              <a:tr h="339040">
                <a:tc>
                  <a:txBody>
                    <a:bodyPr/>
                    <a:lstStyle/>
                    <a:p>
                      <a:pPr marL="342900" marR="0" lvl="0" indent="-34290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/>
                </a:tc>
              </a:tr>
              <a:tr h="33904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/>
                </a:tc>
              </a:tr>
              <a:tr h="339040">
                <a:tc>
                  <a:txBody>
                    <a:bodyPr/>
                    <a:lstStyle/>
                    <a:p>
                      <a:pPr marL="342900" marR="0" lvl="0" indent="-34290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/>
                </a:tc>
              </a:tr>
              <a:tr h="226027">
                <a:tc>
                  <a:txBody>
                    <a:bodyPr/>
                    <a:lstStyle/>
                    <a:p>
                      <a:pPr marL="342900" marR="0" lvl="0" indent="-34290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</a:t>
                      </a:r>
                      <a:endParaRPr kumimoji="0" lang="es-MX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664915"/>
            <a:ext cx="2231543" cy="11157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57" y="5809472"/>
            <a:ext cx="2052063" cy="91117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A266-E1EE-480B-A9F6-976BB17EFDBB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98690" y="5776710"/>
            <a:ext cx="578317" cy="365125"/>
          </a:xfrm>
        </p:spPr>
        <p:txBody>
          <a:bodyPr/>
          <a:lstStyle/>
          <a:p>
            <a:pPr>
              <a:defRPr/>
            </a:pPr>
            <a:fld id="{8503AF84-4F72-4CCD-B7A5-DEDA8109BF2F}" type="slidenum">
              <a:rPr lang="es-MX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067007" y="638022"/>
            <a:ext cx="7620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0"/>
            <a:endParaRPr lang="es-ES" sz="1400" dirty="0" smtClean="0"/>
          </a:p>
          <a:p>
            <a:pPr marL="400050" lvl="0" indent="-400050">
              <a:buFont typeface="+mj-lt"/>
              <a:buAutoNum type="romanUcPeriod"/>
            </a:pPr>
            <a:r>
              <a:rPr lang="es-ES" sz="1400" dirty="0" smtClean="0"/>
              <a:t>Elaborar </a:t>
            </a:r>
            <a:r>
              <a:rPr lang="es-ES" sz="1400" dirty="0"/>
              <a:t>el Programa Estatal del Deporte</a:t>
            </a:r>
            <a:r>
              <a:rPr lang="es-ES" sz="1400" dirty="0" smtClean="0"/>
              <a:t>.</a:t>
            </a:r>
            <a:endParaRPr lang="es-MX" sz="1400" dirty="0"/>
          </a:p>
          <a:p>
            <a:pPr marL="400050" lvl="0" indent="-400050">
              <a:buFont typeface="+mj-lt"/>
              <a:buAutoNum type="romanUcPeriod"/>
            </a:pPr>
            <a:r>
              <a:rPr lang="es-ES" sz="1400" dirty="0"/>
              <a:t>Determinar los requerimientos del deporte en el Estado, para crear y desarrollar los medios idóneos para su atención</a:t>
            </a:r>
            <a:r>
              <a:rPr lang="es-ES" sz="1400" dirty="0" smtClean="0"/>
              <a:t>.</a:t>
            </a:r>
            <a:endParaRPr lang="es-MX" sz="1400" dirty="0"/>
          </a:p>
          <a:p>
            <a:pPr marL="400050" lvl="0" indent="-400050">
              <a:buFont typeface="+mj-lt"/>
              <a:buAutoNum type="romanUcPeriod"/>
            </a:pPr>
            <a:r>
              <a:rPr lang="es-ES" sz="1400" dirty="0"/>
              <a:t>Proponer y ejecutar las medidas que permitan fomentar la enseñanza y la práctica constante del deporte</a:t>
            </a:r>
            <a:r>
              <a:rPr lang="es-ES" sz="1400" dirty="0" smtClean="0"/>
              <a:t>.</a:t>
            </a:r>
            <a:endParaRPr lang="es-MX" sz="1400" dirty="0"/>
          </a:p>
          <a:p>
            <a:pPr marL="400050" lvl="0" indent="-400050">
              <a:buFont typeface="+mj-lt"/>
              <a:buAutoNum type="romanUcPeriod"/>
            </a:pPr>
            <a:r>
              <a:rPr lang="es-ES" sz="1400" dirty="0"/>
              <a:t>Establecer los procedimientos para la coordinación y concertación en materia deportiva entre las diferentes dependencias y entidades de la administración pública estatal y municipal, así como sumar la participación activa de las diferentes instituciones públicas y privadas</a:t>
            </a:r>
            <a:r>
              <a:rPr lang="es-ES" sz="1400" dirty="0" smtClean="0"/>
              <a:t>.</a:t>
            </a:r>
            <a:endParaRPr lang="es-MX" sz="1400" dirty="0"/>
          </a:p>
          <a:p>
            <a:pPr marL="400050" lvl="0" indent="-400050">
              <a:buFont typeface="+mj-lt"/>
              <a:buAutoNum type="romanUcPeriod"/>
            </a:pPr>
            <a:r>
              <a:rPr lang="es-ES" sz="1400" dirty="0"/>
              <a:t>Diseñar y operar estrategias para fomentar la práctica deportiva entre los adultos mayores y de las personas con discapacidad</a:t>
            </a:r>
            <a:r>
              <a:rPr lang="es-ES" sz="1400" dirty="0" smtClean="0"/>
              <a:t>.</a:t>
            </a:r>
            <a:endParaRPr lang="es-MX" sz="1400" dirty="0"/>
          </a:p>
          <a:p>
            <a:pPr marL="400050" lvl="0" indent="-400050">
              <a:buFont typeface="+mj-lt"/>
              <a:buAutoNum type="romanUcPeriod"/>
            </a:pPr>
            <a:r>
              <a:rPr lang="es-ES" sz="1400" dirty="0"/>
              <a:t>Formular programas destinados a promover y apoyar la formación, la capacitación y la actualización constante del personal técnico del deporte, dedicado a las diferentes disciplinas</a:t>
            </a:r>
            <a:r>
              <a:rPr lang="es-ES" sz="1400" dirty="0" smtClean="0"/>
              <a:t>.</a:t>
            </a:r>
            <a:endParaRPr lang="es-MX" sz="1400" dirty="0"/>
          </a:p>
          <a:p>
            <a:pPr marL="400050" lvl="0" indent="-400050">
              <a:buFont typeface="+mj-lt"/>
              <a:buAutoNum type="romanUcPeriod"/>
            </a:pPr>
            <a:r>
              <a:rPr lang="es-ES" sz="1400" dirty="0"/>
              <a:t>Promover la creación y fomento de patronatos, fundaciones y demás organismos filantrópicos en la sociedad civil, con el fin de que coadyuven en el fomento y el desarrollo del deporte</a:t>
            </a:r>
            <a:r>
              <a:rPr lang="es-ES" sz="1400" dirty="0" smtClean="0"/>
              <a:t>.</a:t>
            </a:r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0" indent="-400050">
              <a:buFont typeface="+mj-lt"/>
              <a:buAutoNum type="romanUcPeriod"/>
            </a:pPr>
            <a:r>
              <a:rPr lang="es-ES" sz="1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Propiciar la formación integra del individuo a través del deporte</a:t>
            </a:r>
            <a:r>
              <a:rPr lang="es-ES" sz="1400" dirty="0" smtClean="0">
                <a:latin typeface="Tw Cen MT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s-MX" sz="1400" dirty="0">
              <a:latin typeface="Tw Cen MT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14414" y="260648"/>
            <a:ext cx="7715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24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ATRIBUCIONES</a:t>
            </a:r>
            <a:r>
              <a:rPr lang="es-MX" sz="2400" b="1" dirty="0" smtClean="0">
                <a:latin typeface="Tw Cen MT" pitchFamily="34" charset="0"/>
                <a:ea typeface="Calibri" pitchFamily="34" charset="0"/>
                <a:cs typeface="Times New Roman" pitchFamily="18" charset="0"/>
              </a:rPr>
              <a:t> DEL CONSEJO DIRECTIVO</a:t>
            </a:r>
            <a:endParaRPr lang="es-MX" sz="24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5525909"/>
            <a:ext cx="2286823" cy="114341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87" y="5556393"/>
            <a:ext cx="2412929" cy="1071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55680" y="5918430"/>
            <a:ext cx="578317" cy="365125"/>
          </a:xfrm>
        </p:spPr>
        <p:txBody>
          <a:bodyPr/>
          <a:lstStyle/>
          <a:p>
            <a:pPr>
              <a:defRPr/>
            </a:pPr>
            <a:fld id="{8503AF84-4F72-4CCD-B7A5-DEDA8109BF2F}" type="slidenum">
              <a:rPr lang="es-MX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14414" y="476672"/>
            <a:ext cx="77152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ATRIBUCIONES</a:t>
            </a:r>
            <a:r>
              <a:rPr lang="es-MX" sz="2400" b="1" dirty="0" smtClean="0">
                <a:solidFill>
                  <a:schemeClr val="bg1"/>
                </a:solidFill>
                <a:latin typeface="Tw Cen MT" pitchFamily="34" charset="0"/>
                <a:ea typeface="Calibri" pitchFamily="34" charset="0"/>
                <a:cs typeface="Times New Roman" pitchFamily="18" charset="0"/>
              </a:rPr>
              <a:t> DEL CONSEJO DIRECTIVO</a:t>
            </a:r>
            <a:endParaRPr lang="es-MX" sz="240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517232"/>
            <a:ext cx="2159535" cy="10797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96" y="5604634"/>
            <a:ext cx="2235720" cy="99271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71600" y="707504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s-MX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lvl="0" indent="-400050" algn="just">
              <a:spcAft>
                <a:spcPts val="0"/>
              </a:spcAft>
              <a:buFont typeface="+mj-lt"/>
              <a:buAutoNum type="romanUcPeriod" startAt="9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Formular el programa anual de actividades y presentarlo al Ejecutivo Estatal para su </a:t>
            </a: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aprobación</a:t>
            </a:r>
            <a:endParaRPr lang="es-MX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lvl="0" indent="-400050" algn="just">
              <a:spcAft>
                <a:spcPts val="0"/>
              </a:spcAft>
              <a:buFont typeface="+mj-lt"/>
              <a:buAutoNum type="romanUcPeriod" startAt="9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Llevar el Registro Estatal del Deporte</a:t>
            </a: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MX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lvl="0" indent="-400050" algn="just">
              <a:spcAft>
                <a:spcPts val="0"/>
              </a:spcAft>
              <a:buFont typeface="+mj-lt"/>
              <a:buAutoNum type="romanUcPeriod" startAt="9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Proponer y dar seguimiento al debido cumplimiento de las políticas públicas, programas, proyectos y acciones que se emprendan en beneficio de la cultura física y el deporte, en el marco de esta </a:t>
            </a: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Ley</a:t>
            </a:r>
            <a:endParaRPr lang="es-MX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lvl="0" indent="-400050" algn="just">
              <a:spcAft>
                <a:spcPts val="0"/>
              </a:spcAft>
              <a:buFont typeface="+mj-lt"/>
              <a:buAutoNum type="romanUcPeriod" startAt="9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Proponer líneas estratégicas en las diferentes temáticas relacionadas con la cultura física y el </a:t>
            </a: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deporte</a:t>
            </a:r>
            <a:endParaRPr lang="es-MX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lvl="0" indent="-400050" algn="just">
              <a:spcAft>
                <a:spcPts val="0"/>
              </a:spcAft>
              <a:buFont typeface="+mj-lt"/>
              <a:buAutoNum type="romanUcPeriod" startAt="9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Analizar la viabilidad de los proyectos presentados por la Dirección General del </a:t>
            </a: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Instituto</a:t>
            </a: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MX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lvl="0" indent="-400050" algn="just">
              <a:spcAft>
                <a:spcPts val="0"/>
              </a:spcAft>
              <a:buFont typeface="+mj-lt"/>
              <a:buAutoNum type="romanUcPeriod" startAt="9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Emitir opiniones y recomendaciones relativas a los programas de Cultura Física y Deporte implementados por el Instituto</a:t>
            </a: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MX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lvl="0" indent="-400050" algn="just">
              <a:lnSpc>
                <a:spcPct val="150000"/>
              </a:lnSpc>
              <a:spcAft>
                <a:spcPts val="0"/>
              </a:spcAft>
              <a:buFont typeface="+mj-lt"/>
              <a:buAutoNum type="romanUcPeriod" startAt="9"/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Integrar comisiones y comités para la atención de asuntos específicos</a:t>
            </a:r>
            <a:r>
              <a:rPr lang="es-ES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MX" sz="1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00050" lvl="0" indent="-400050" algn="just">
              <a:spcAft>
                <a:spcPts val="0"/>
              </a:spcAft>
              <a:buFont typeface="+mj-lt"/>
              <a:buAutoNum type="romanUcPeriod" startAt="9"/>
              <a:tabLst>
                <a:tab pos="2235200" algn="l"/>
              </a:tabLst>
            </a:pPr>
            <a:r>
              <a:rPr lang="es-ES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Las demás obligaciones y atribuciones que le otorguen la presente Ley y otras disposiciones legales aplicables.</a:t>
            </a:r>
            <a:endParaRPr lang="es-MX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86599" y="5944193"/>
            <a:ext cx="578317" cy="365125"/>
          </a:xfrm>
        </p:spPr>
        <p:txBody>
          <a:bodyPr/>
          <a:lstStyle/>
          <a:p>
            <a:pPr>
              <a:defRPr/>
            </a:pPr>
            <a:fld id="{161106CD-88EF-4848-90A2-9D80FB157D7D}" type="slidenum">
              <a:rPr lang="es-MX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2571751" y="101298"/>
            <a:ext cx="4786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DIRECCIÓN</a:t>
            </a:r>
            <a:r>
              <a:rPr lang="es-MX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GENERAL</a:t>
            </a:r>
          </a:p>
        </p:txBody>
      </p:sp>
      <p:graphicFrame>
        <p:nvGraphicFramePr>
          <p:cNvPr id="24633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396448"/>
              </p:ext>
            </p:extLst>
          </p:nvPr>
        </p:nvGraphicFramePr>
        <p:xfrm>
          <a:off x="818132" y="537621"/>
          <a:ext cx="7715249" cy="5362515"/>
        </p:xfrm>
        <a:graphic>
          <a:graphicData uri="http://schemas.openxmlformats.org/drawingml/2006/table">
            <a:tbl>
              <a:tblPr/>
              <a:tblGrid>
                <a:gridCol w="1664509"/>
                <a:gridCol w="6050740"/>
              </a:tblGrid>
              <a:tr h="22708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                </a:t>
                      </a: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DIRECTOR GENERAL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0154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Dirección General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9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Superiores inmediatos</a:t>
                      </a: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 Consejo Directivo.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Inferiores inmediatos</a:t>
                      </a: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Normatividad y Asuntos Jurídicos, Comunicación Social, Control Interno, Planeación e Infraestructura, Secretaría Técnica, Subdirección Deportiva, Subdirección Administrativa, 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85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Contactos internos</a:t>
                      </a: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Subdirectores, jefes de departamento, personal administrativo y de mantenimiento.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Contactos externos</a:t>
                      </a: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Instituciones gubernamentales, CONADE, Asociaciones Deportivas, Directivos de otros Institutos del Deporte del País.</a:t>
                      </a: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83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Estudios de nivel Licenciatura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34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 años de ejercicio profesional y servicio publico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54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Amable, analítico, facilitador, firme, generador de cambio, honesto,  justo, leal, líder, perspicaz respetuoso, responsable, sagaz, visionario.</a:t>
                      </a: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8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Visión estratégica, capacidad de planeación y organización, empatía, comunicación asertiva, relaciones interpersonales, toma de decisiones, solución de problemas y conflictos, pensamiento crítico, negociación, , tolerancia a la frustración.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231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PROPOSITO DEL PUESTO</a:t>
                      </a: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Coordinar, gestionar y realizar las acciones fundamentales del plan estatal de trabajo, ante las instancias gubernamentales correspondientes que permitan fomentar y consolidar el deporte, la  cultura física y la recreación en el Estado.</a:t>
                      </a: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877625"/>
            <a:ext cx="1727487" cy="8637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24" y="5883274"/>
            <a:ext cx="1919008" cy="852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452913" y="5910733"/>
            <a:ext cx="578317" cy="365125"/>
          </a:xfrm>
        </p:spPr>
        <p:txBody>
          <a:bodyPr/>
          <a:lstStyle/>
          <a:p>
            <a:pPr>
              <a:defRPr/>
            </a:pPr>
            <a:fld id="{704FA266-E1EE-480B-A9F6-976BB17EFDBB}" type="slidenum">
              <a:rPr lang="es-MX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s-MX" dirty="0">
              <a:solidFill>
                <a:schemeClr val="bg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38955"/>
              </p:ext>
            </p:extLst>
          </p:nvPr>
        </p:nvGraphicFramePr>
        <p:xfrm>
          <a:off x="1071539" y="548680"/>
          <a:ext cx="7715303" cy="4968552"/>
        </p:xfrm>
        <a:graphic>
          <a:graphicData uri="http://schemas.openxmlformats.org/drawingml/2006/table">
            <a:tbl>
              <a:tblPr/>
              <a:tblGrid>
                <a:gridCol w="1208624"/>
                <a:gridCol w="6506679"/>
              </a:tblGrid>
              <a:tr h="496855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</a:t>
                      </a:r>
                    </a:p>
                  </a:txBody>
                  <a:tcPr marL="11625" marR="1162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Administrar y representar legalmente al Instituto de Cultura Física y Deporte del Estado de Durango</a:t>
                      </a: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Formular los programas Institucionales de corto, mediano y largo plazo, así como el presupuesto del Instituto y presentarlos para su aprobación a la Junta Directiva.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S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mbrar, remover, sancionar e inhabilitar a los servidores públicos que conforman el Instituto.</a:t>
                      </a:r>
                      <a:endParaRPr lang="es-MX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Coordinar la administración de los recursos humanos, financieros y materiales asignados a las distintas unidades administrativas que conforman el  Instituto</a:t>
                      </a:r>
                      <a:r>
                        <a:rPr lang="es-MX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Representar legalmente al Instituto en su carácter de autoridad como órgano desconcentrado de la suma de facultades generales y especiales que en su caso requiera conforme a la legislación aplicable.</a:t>
                      </a:r>
                      <a:endParaRPr lang="es-MX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Otorgar, sustituir y revocar poderes generales y especiales, para pleitos y cobranzas y para administrar bienes..</a:t>
                      </a:r>
                      <a:endParaRPr lang="es-MX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Celebrar contratos y convenios y en general toda clase de actos jurídicos directamente vinculados con el desarrollo de las atribuciones del</a:t>
                      </a:r>
                      <a:r>
                        <a:rPr lang="es-ES" sz="11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Instituto</a:t>
                      </a: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 relacionados con la administración de los recursos humanos, bienes muebles e inmuebles, materiales y financieros que le sean asignados para el cumplimiento de las atribuciones del  Instituto.</a:t>
                      </a:r>
                      <a:endParaRPr lang="es-MX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Fungir como enlace entre el Instituto y las administraciones Públicas Federales, Estatales y Municipales en los asuntos vinculados con la actividad física y el deporte.</a:t>
                      </a:r>
                      <a:endParaRPr lang="es-MX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Subscribir acuerdos institucionales de cooperación técnica y administrativa en materia de actividad física y el deporte.</a:t>
                      </a:r>
                      <a:endParaRPr lang="es-MX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Aquellas que le ordene o en su caso delegue el consejo Directivo y las demás que sean necesarias para llevar a cabo las previstas en la Ley de Cultura Física y del Deporte del Estado de Durango y las demás disposiciones jurídicas aplicables.</a:t>
                      </a:r>
                      <a:endParaRPr kumimoji="0" lang="es-MX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1625" marR="11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26" y="5517232"/>
            <a:ext cx="2304257" cy="11521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01" y="5661248"/>
            <a:ext cx="2107423" cy="935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 flipH="1">
            <a:off x="4139952" y="5949280"/>
            <a:ext cx="720080" cy="576064"/>
          </a:xfrm>
        </p:spPr>
        <p:txBody>
          <a:bodyPr/>
          <a:lstStyle/>
          <a:p>
            <a:pPr>
              <a:defRPr/>
            </a:pPr>
            <a:fld id="{E58638F1-4DDF-4E8C-A05B-A5825C68E62A}" type="slidenum">
              <a:rPr lang="es-MX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2195736" y="260648"/>
            <a:ext cx="56197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DIRECCIÓN</a:t>
            </a:r>
            <a:r>
              <a:rPr lang="es-MX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20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GENERAL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168013"/>
              </p:ext>
            </p:extLst>
          </p:nvPr>
        </p:nvGraphicFramePr>
        <p:xfrm>
          <a:off x="1047751" y="764704"/>
          <a:ext cx="7715303" cy="5228900"/>
        </p:xfrm>
        <a:graphic>
          <a:graphicData uri="http://schemas.openxmlformats.org/drawingml/2006/table">
            <a:tbl>
              <a:tblPr/>
              <a:tblGrid>
                <a:gridCol w="1652041"/>
                <a:gridCol w="6063262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NOMBRE DEL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PUESTO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NORMATIVIDAD</a:t>
                      </a:r>
                      <a:r>
                        <a:rPr lang="es-MX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ASUNTOS JURÍDICOS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Dirección General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Superiores inmediatos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Director 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general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Inferiores inmediatos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Auxiliares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Jurídicos, Unidad de Transparencia, personal administrativo y mantenimiento.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I: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Director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subdirectores, jefes de departamento, personal administrativo y de mantenimiento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E: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Instituciones públicas y privadas, secretarías de gobierno, público en general, CONADE.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Licenciatura en Derecho.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años en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el ejercicio de la profesión. 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Amable, confiable, ecuánime, honesto, firme, facilitador, iniciativa, intuitivo.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Conciliación, negociación  empatía, solución de problemas, pensamiento crítico, disposición, liderazgo, análisis y síntesis, visión estratégica, alta flexibilidad y adaptabilidad, toma de decisiones. 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9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PROPOSITO DEL PUESTO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Proporcionar el adecuado y oportuno asesoramiento jurídico – legal a los diferentes departamentos, con estricta sujeción al ordenamiento jurídico, así como mejorar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 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aspecto del marco normativo del 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para lograr los propósitos y líneas de acción del Instituto.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Contribuir desde el ámbito de acción de Asesoría Jurídica en  el cumplimiento efectivo de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 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gestión  que implique la intervención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       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laboración 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instrumentos legales para las gestiones  necesarias que requiera la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operación 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los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Programas.</a:t>
                      </a:r>
                      <a:endParaRPr lang="es-MX" sz="9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FUNCIONES ESPECÍFICAS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Atender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os 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requerimientos más importantes de las necesidades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jurídicas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del 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Durango. 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Asesorar 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la Autoridad  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inmediata superior, jefes de departamento y personal administrativo y de mantenimiento que requieran la intervención jurídica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Elaborar proyectos de leyes,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reglamentos, decretos, acuerdos, resoluciones, convenios, contratos, instructivos, normas y más documentos jurídicos del 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645" y="5955283"/>
            <a:ext cx="1572171" cy="78608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01" y="5990065"/>
            <a:ext cx="1692023" cy="751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713763" y="5755757"/>
            <a:ext cx="578317" cy="365125"/>
          </a:xfrm>
        </p:spPr>
        <p:txBody>
          <a:bodyPr/>
          <a:lstStyle/>
          <a:p>
            <a:pPr>
              <a:defRPr/>
            </a:pPr>
            <a:fld id="{EA39A3D9-B609-4636-AC85-B370F416D535}" type="slidenum">
              <a:rPr lang="es-MX">
                <a:solidFill>
                  <a:schemeClr val="bg1"/>
                </a:solidFill>
              </a:rPr>
              <a:pPr>
                <a:defRPr/>
              </a:pPr>
              <a:t>25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2267744" y="122149"/>
            <a:ext cx="56197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DEPTO. DE NORMATIVIDAD Y ASUNTOS JURÍDICOS</a:t>
            </a:r>
            <a:endParaRPr lang="es-MX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7" y="5434263"/>
            <a:ext cx="1839125" cy="9195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85" y="5537062"/>
            <a:ext cx="1836871" cy="815619"/>
          </a:xfrm>
          <a:prstGeom prst="rect">
            <a:avLst/>
          </a:prstGeom>
        </p:spPr>
      </p:pic>
      <p:graphicFrame>
        <p:nvGraphicFramePr>
          <p:cNvPr id="7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054173"/>
              </p:ext>
            </p:extLst>
          </p:nvPr>
        </p:nvGraphicFramePr>
        <p:xfrm>
          <a:off x="856111" y="768480"/>
          <a:ext cx="7715303" cy="4596244"/>
        </p:xfrm>
        <a:graphic>
          <a:graphicData uri="http://schemas.openxmlformats.org/drawingml/2006/table">
            <a:tbl>
              <a:tblPr/>
              <a:tblGrid>
                <a:gridCol w="1555649"/>
                <a:gridCol w="6159654"/>
              </a:tblGrid>
              <a:tr h="284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NOMBRE DEL 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PUESTO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UNIDAD DE TRANSPARENCIA </a:t>
                      </a:r>
                      <a:endParaRPr lang="es-MX" sz="1200" b="1" dirty="0" smtClean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es-MX" sz="1200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4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Normatividad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 asuntos jurídicos 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Superiores inmediatos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normatividad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 asuntos jurídicos 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Inferiores </a:t>
                      </a:r>
                      <a:r>
                        <a:rPr lang="es-MX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inmediatos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Apoyo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todos los departamentos del instituto 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I: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Director</a:t>
                      </a: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subdirectores, jefes de departamento, personal administrativo y de mantenimiento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.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secretaria técnica y recursos humanos</a:t>
                      </a:r>
                      <a:endParaRPr lang="es-MX" sz="9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E: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secretaria de contraloría, coordinación de transparencia e IDAIP</a:t>
                      </a:r>
                      <a:endParaRPr lang="es-MX" sz="9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Estudios a nivel Licenciatura preferentemente en Derecho y sistemas computacionales 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años en servicio publico 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Confiable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honesto, responsable, previsor, líder.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Observador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negociación , conciliador, resolución de problemas, previsor 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PROPOSITO DEL PUESTO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Proporcionar el adecuado y </a:t>
                      </a: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oportuno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abastecimiento de información publica a la plataforma estatal y nacional  de transparencia y dar respuesta a las solicitudes de información del ciudadano.</a:t>
                      </a:r>
                      <a:endParaRPr lang="es-MX" sz="9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Garantizar el acceso a la información y la protección de datos personales;</a:t>
                      </a:r>
                      <a:endParaRPr lang="es-MX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Gestionar y tramitar en tiempo y forma las solicitudes que le sean turnados  a esta Unidad de Enlace</a:t>
                      </a:r>
                      <a:endParaRPr lang="es-MX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MX" sz="9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Recabar y difundir la información a que se refiere</a:t>
                      </a:r>
                      <a:r>
                        <a:rPr lang="es-MX" sz="9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los capítulos I,II,III Y IV del titulo quinto de la ley de trasparencia y acceso a la inf0rmacion publica del estado de Durango .</a:t>
                      </a:r>
                      <a:endParaRPr lang="es-MX" sz="9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4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FUNCIONES ESPECÍFICAS</a:t>
                      </a: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Realizar los proyectos de respuesta de las solicitudes de acceso a la información y </a:t>
                      </a:r>
                      <a:r>
                        <a:rPr lang="es-MX" sz="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acceso, rectificación, cancelación y oposición de datos personales y de clasificación de la información como reservada o confidencial.</a:t>
                      </a:r>
                      <a:endParaRPr lang="es-MX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Velar por  la custodia y salvaguarda de la información clasificada como reservada o confidencial;</a:t>
                      </a:r>
                      <a:endParaRPr lang="es-MX" sz="105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demás que le sean conferidas en los ordenamientos aplicables en la materia</a:t>
                      </a: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Auxiliar a los particulares en la elaboración de solicitudes de acceso a la información</a:t>
                      </a:r>
                      <a:r>
                        <a:rPr lang="es-MX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y, en su caso, orientarlos sobre los sujetos obligados competentes conforme a la normatividad aplicable.</a:t>
                      </a:r>
                    </a:p>
                    <a:p>
                      <a:pPr marL="342900" lvl="0" indent="-342900" algn="just" eaLnBrk="0" fontAlgn="base" hangingPunct="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s-MX" sz="9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Capacitar al personal necesario de los sujetos obligados al que pertenecen para dar tramite a las solicitudes de acceso a la información. </a:t>
                      </a:r>
                      <a:r>
                        <a:rPr lang="es-MX" sz="9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828" marR="498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3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2267744" y="260648"/>
            <a:ext cx="56197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DIRECCIÓN GENERAL</a:t>
            </a:r>
            <a:endParaRPr lang="es-MX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aphicFrame>
        <p:nvGraphicFramePr>
          <p:cNvPr id="28215" name="Group 5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71574"/>
              </p:ext>
            </p:extLst>
          </p:nvPr>
        </p:nvGraphicFramePr>
        <p:xfrm>
          <a:off x="609599" y="445314"/>
          <a:ext cx="7905751" cy="5495641"/>
        </p:xfrm>
        <a:graphic>
          <a:graphicData uri="http://schemas.openxmlformats.org/drawingml/2006/table">
            <a:tbl>
              <a:tblPr/>
              <a:tblGrid>
                <a:gridCol w="1586137"/>
                <a:gridCol w="6319614"/>
              </a:tblGrid>
              <a:tr h="1753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SOCIAL 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Dirección General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Superiores inmediatos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Director general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Inferiores Inmediatos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Apoyos del área de comunicación social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4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Director, subdirectores, jefes de departamento, personal de unidades deportivas.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Medios de comunicación, dependencias gubernamentales, presidentes de asociaciones deportivas, deportistas.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Licenciatura o profesional, preferentemente con experiencia en el área de comunicación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 años en Relaciones Públicas.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0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Amable, creativo, extrovertido, emprendedor, facilitador, honesto, innovador, intuitivo, leal, meticuloso, oportuno, osado, optimista.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Trabajo en equipo, comunicación efectiva, capacidad de solución de problemas, adaptabilidad y flexibilidad, estratega, Tolerancia a la frustración, toma de decisiones en tiempo y forma, trabajar bajo presión, manejo de equipo fotográfico, manejo de equipo de video, manejo de programas computacionales y comunicación digital.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PROPOSITO DEL PUESTO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Difundir y promover las actividades deportivas y de cultura física que genere el 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, además de medir el impacto que tiene el Instituto en la Sociedad Duranguense.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56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 </a:t>
                      </a: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Coordinar el equipo de prensa del 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Atender a los medios de comunicación, así como brindarles  la información requerida respecto a las actividades del  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Gestionar espacios en los diferentes medios de comunicación a fin de difundir las actividades del  instituto.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01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ESPECÍFICAS </a:t>
                      </a: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Realizar ruedas de prensa 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Grabar videos de los eventos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Tomar fotografías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Enviar en tiempo y forma los boletines informativos a los diferentes medios de comunicación.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Cubrir eventos deportivos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Monitoreo de medios</a:t>
                      </a: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864840"/>
            <a:ext cx="1440161" cy="72008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864840"/>
            <a:ext cx="1756838" cy="780082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A266-E1EE-480B-A9F6-976BB17EFDBB}" type="slidenum">
              <a:rPr lang="es-MX" smtClean="0"/>
              <a:pPr>
                <a:defRPr/>
              </a:pPr>
              <a:t>26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A266-E1EE-480B-A9F6-976BB17EFDBB}" type="slidenum">
              <a:rPr lang="es-MX" smtClean="0"/>
              <a:pPr>
                <a:defRPr/>
              </a:pPr>
              <a:t>27</a:t>
            </a:fld>
            <a:endParaRPr lang="es-MX" dirty="0"/>
          </a:p>
        </p:txBody>
      </p:sp>
      <p:graphicFrame>
        <p:nvGraphicFramePr>
          <p:cNvPr id="3" name="Group 5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643833"/>
              </p:ext>
            </p:extLst>
          </p:nvPr>
        </p:nvGraphicFramePr>
        <p:xfrm>
          <a:off x="609599" y="-149517"/>
          <a:ext cx="7850833" cy="5810765"/>
        </p:xfrm>
        <a:graphic>
          <a:graphicData uri="http://schemas.openxmlformats.org/drawingml/2006/table">
            <a:tbl>
              <a:tblPr/>
              <a:tblGrid>
                <a:gridCol w="1586137"/>
                <a:gridCol w="6264696"/>
              </a:tblGrid>
              <a:tr h="1753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CONTRALORIA SOCIAL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baseline="0" dirty="0" smtClean="0"/>
                        <a:t> Dirección General</a:t>
                      </a:r>
                      <a:endParaRPr lang="es-MX" dirty="0"/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Superiores inmediatos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normatividad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y asuntos jurídicos </a:t>
                      </a:r>
                      <a:endParaRPr lang="es-MX" sz="10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Inferiores inmediatos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Apoyo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todos los departamentos del instituto </a:t>
                      </a:r>
                      <a:endParaRPr lang="es-MX" sz="10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endParaRPr lang="es-MX" dirty="0"/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Director, subdirectores, jefes de departamento, personal administrativo y de mantenimiento.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secretaria técnica y recursos humanos</a:t>
                      </a:r>
                      <a:endParaRPr lang="es-MX" sz="100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secretaria de contraloría, coordinación de transparencia e IDAIP</a:t>
                      </a:r>
                      <a:endParaRPr lang="es-MX" sz="1000" dirty="0"/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Estudios a nivel Licenciatura preferentemente en Derecho</a:t>
                      </a:r>
                      <a:endParaRPr lang="es-MX" sz="1000" dirty="0"/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1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 smtClean="0"/>
                        <a:t>Dos años en servicio público</a:t>
                      </a:r>
                      <a:endParaRPr lang="es-MX" sz="1050" dirty="0"/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0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Amable, confiable, ecuánime, honesto, firme, facilitador, iniciativa, intuitivo y negociador.</a:t>
                      </a:r>
                      <a:endParaRPr lang="es-MX" sz="1050" dirty="0"/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47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Observador</a:t>
                      </a:r>
                      <a:r>
                        <a:rPr lang="es-MX" sz="105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negociación , conciliador, resolución de problemas, previsor </a:t>
                      </a:r>
                      <a:endParaRPr lang="es-MX" sz="1050" dirty="0" smtClean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endParaRPr lang="es-MX" dirty="0"/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PROPOSITO DEL PUESTO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050" b="0" i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es-MX" sz="10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lang="es-MX" sz="105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aplicar los</a:t>
                      </a:r>
                      <a:r>
                        <a:rPr lang="es-MX" sz="10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MX" sz="105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mecanismo</a:t>
                      </a:r>
                      <a:r>
                        <a:rPr lang="es-MX" sz="10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, para verificar el cumplimiento de las metas y la </a:t>
                      </a:r>
                      <a:r>
                        <a:rPr lang="es-MX" sz="105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correcta</a:t>
                      </a:r>
                      <a:r>
                        <a:rPr lang="es-MX" sz="10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aplicación de los </a:t>
                      </a:r>
                      <a:r>
                        <a:rPr lang="es-MX" sz="105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</a:t>
                      </a:r>
                      <a:r>
                        <a:rPr lang="es-MX" sz="105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públicos asignados a los programas de desarrollo social</a:t>
                      </a:r>
                      <a:endParaRPr lang="es-MX" sz="105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31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 </a:t>
                      </a: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s-MX" sz="900" b="1" dirty="0" smtClean="0">
                          <a:effectLst/>
                        </a:rPr>
                        <a:t> I.</a:t>
                      </a:r>
                      <a:r>
                        <a:rPr lang="es-MX" sz="900" dirty="0" smtClean="0">
                          <a:effectLst/>
                        </a:rPr>
                        <a:t> Solicitar la información a las autoridades   federales, estatales y municipales responsables de los programas de desarrollo social que considere necesaria para el desempeño de sus funciones;</a:t>
                      </a:r>
                    </a:p>
                    <a:p>
                      <a:r>
                        <a:rPr lang="es-MX" sz="900" b="1" dirty="0" smtClean="0">
                          <a:effectLst/>
                        </a:rPr>
                        <a:t>“II.</a:t>
                      </a:r>
                      <a:r>
                        <a:rPr lang="es-MX" sz="900" dirty="0" smtClean="0">
                          <a:effectLst/>
                        </a:rPr>
                        <a:t> Vigilar el ejercicio de los recursos públicos y la aplicación de los programas de desarrollo social conforme a la Ley y a las reglas de operación;</a:t>
                      </a:r>
                    </a:p>
                    <a:p>
                      <a:r>
                        <a:rPr lang="es-MX" sz="900" b="1" dirty="0" smtClean="0">
                          <a:effectLst/>
                        </a:rPr>
                        <a:t>“III.</a:t>
                      </a:r>
                      <a:r>
                        <a:rPr lang="es-MX" sz="900" dirty="0" smtClean="0">
                          <a:effectLst/>
                        </a:rPr>
                        <a:t> Emitir informes sobre el desempeño de los programas y ejecución de los recursos públicos;</a:t>
                      </a:r>
                    </a:p>
                    <a:p>
                      <a:r>
                        <a:rPr lang="es-MX" sz="900" b="1" dirty="0" smtClean="0">
                          <a:effectLst/>
                        </a:rPr>
                        <a:t>“IV.</a:t>
                      </a:r>
                      <a:r>
                        <a:rPr lang="es-MX" sz="900" dirty="0" smtClean="0">
                          <a:effectLst/>
                        </a:rPr>
                        <a:t> Atender e investigar las quejas y denuncias presentadas sobre la aplicación y ejecución de los programas, y</a:t>
                      </a:r>
                    </a:p>
                    <a:p>
                      <a:r>
                        <a:rPr lang="es-MX" sz="900" b="1" dirty="0" smtClean="0">
                          <a:effectLst/>
                        </a:rPr>
                        <a:t>“V.</a:t>
                      </a:r>
                      <a:r>
                        <a:rPr lang="es-MX" sz="900" dirty="0" smtClean="0">
                          <a:effectLst/>
                        </a:rPr>
                        <a:t> Presentar ante la autoridad competente las quejas y denuncias que puedan dar lugar al </a:t>
                      </a:r>
                      <a:r>
                        <a:rPr lang="es-MX" sz="900" dirty="0" err="1" smtClean="0">
                          <a:effectLst/>
                        </a:rPr>
                        <a:t>fincamiento</a:t>
                      </a:r>
                      <a:r>
                        <a:rPr lang="es-MX" sz="900" dirty="0" smtClean="0">
                          <a:effectLst/>
                        </a:rPr>
                        <a:t> de responsabilidades administrativas, civiles o penales relacionadas con los programas sociales.”</a:t>
                      </a:r>
                    </a:p>
                    <a:p>
                      <a:r>
                        <a:rPr lang="es-MX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6058446"/>
            <a:ext cx="1756838" cy="780082"/>
          </a:xfrm>
          <a:prstGeom prst="rect">
            <a:avLst/>
          </a:prstGeom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6" y="5795100"/>
            <a:ext cx="1839125" cy="9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72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A266-E1EE-480B-A9F6-976BB17EFDBB}" type="slidenum">
              <a:rPr lang="es-MX" smtClean="0"/>
              <a:pPr>
                <a:defRPr/>
              </a:pPr>
              <a:t>28</a:t>
            </a:fld>
            <a:endParaRPr lang="es-MX" dirty="0"/>
          </a:p>
        </p:txBody>
      </p:sp>
      <p:graphicFrame>
        <p:nvGraphicFramePr>
          <p:cNvPr id="3" name="Group 5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18857"/>
              </p:ext>
            </p:extLst>
          </p:nvPr>
        </p:nvGraphicFramePr>
        <p:xfrm>
          <a:off x="609599" y="836712"/>
          <a:ext cx="7905751" cy="4264958"/>
        </p:xfrm>
        <a:graphic>
          <a:graphicData uri="http://schemas.openxmlformats.org/drawingml/2006/table">
            <a:tbl>
              <a:tblPr/>
              <a:tblGrid>
                <a:gridCol w="1532467"/>
                <a:gridCol w="6373284"/>
              </a:tblGrid>
              <a:tr h="4031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GESTION  DE INFRAESTRUCTURA  y PLANEACIÓN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989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Dirección General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6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Superiores inmediatos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Director general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Inferiores Inmediatos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 mantenimiento y conservación 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1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I: 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Director, subdirectores, jefes de departamento, personal de unidades deportivas.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E: 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SECOPE otras dependencias gubernamentales CONADE proveedores.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Licenciatura  preferentemente en ingeniería o arquitectura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8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 años en planeación , preferentemente en obras publicas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Emprendedor, independiente, intuitivo, innovador, líder, mesurado, meticuloso, observador, sagaz, responsable, perseverante, planificador, realista, visionario,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Capacidad de gestión, capacidad de investigación, organizador, supervisor, trabajo en equipo, análisis y síntesis, toma de decisiones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PROPOSITO DEL PUESTO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Gestionar y planificar el recurso para áreas deportivas nuevas y existentes que permita implementar un proceso de mejora continua en nuestras unidades deportivas e instalaciones.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 </a:t>
                      </a: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Diseñar, planear, desarrollar nuevos proyectos de infraestructura del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Instituto de Cultura Física y Deporte del Estado de Durango 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Llevar a cabo un plan de desarrollo adecuado a la gestión de presupuesto 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15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ESPECÍFICAS </a:t>
                      </a:r>
                      <a:endParaRPr kumimoji="0" lang="es-E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Revisar la infraestructura deportiva con la que  cuenta  el 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(análisis y restructuración administrativa)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Implementar acciones de seguimiento a los diferentes proyectos.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s-E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Gestionar recurso para la implementación y mantenimiento de infraestructura deportiva en el Estado.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kumimoji="0" lang="es-E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864840"/>
            <a:ext cx="1440161" cy="7200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5864840"/>
            <a:ext cx="1756838" cy="7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56192" y="6121978"/>
            <a:ext cx="578317" cy="365125"/>
          </a:xfrm>
        </p:spPr>
        <p:txBody>
          <a:bodyPr/>
          <a:lstStyle/>
          <a:p>
            <a:pPr>
              <a:defRPr/>
            </a:pPr>
            <a:fld id="{B13C3DB8-7CBB-46B6-93D2-101DF0730075}" type="slidenum">
              <a:rPr lang="es-MX">
                <a:solidFill>
                  <a:schemeClr val="bg1"/>
                </a:solidFill>
              </a:rPr>
              <a:pPr>
                <a:defRPr/>
              </a:pPr>
              <a:t>29</a:t>
            </a:fld>
            <a:endParaRPr lang="es-MX" dirty="0">
              <a:solidFill>
                <a:schemeClr val="bg1"/>
              </a:solidFill>
            </a:endParaRPr>
          </a:p>
        </p:txBody>
      </p:sp>
      <p:graphicFrame>
        <p:nvGraphicFramePr>
          <p:cNvPr id="3794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94924"/>
              </p:ext>
            </p:extLst>
          </p:nvPr>
        </p:nvGraphicFramePr>
        <p:xfrm>
          <a:off x="746268" y="783804"/>
          <a:ext cx="7858180" cy="4791847"/>
        </p:xfrm>
        <a:graphic>
          <a:graphicData uri="http://schemas.openxmlformats.org/drawingml/2006/table">
            <a:tbl>
              <a:tblPr/>
              <a:tblGrid>
                <a:gridCol w="1377460"/>
                <a:gridCol w="6480720"/>
              </a:tblGrid>
              <a:tr h="22212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SECRETARÍA TÉCNICA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5408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Secretaría Técnica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6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Superiores inmediatos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Dirección General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Inferiores inmediatos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 Evento Deportivos, Cultura Física y Fomento Deportivo, Capacitación y Certificación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22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I: 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Departamentos, Dirección general, Subdirectores y Jefes de departamento y Coordinadores 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E: 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Dependencias Gubernamentales, Consejos Municipales, CONADE y Sociedad en general.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08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Licenciatura o profesional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08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 años en coordinación de actividades relacionadas con la cultura física 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16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Motivador, jovial, líder, innovador, observador, generador de cambio, iniciativa, creativo, oportuno.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10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Visión estratégica, liderazgo, capacidad de solucionar problemas, adaptabilidad y flexibilidad, capacidad de aprendizaje,  responsabilidad, tolerancia a la presión.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991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PROPÓSITO DEL PUESTO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Asistir al titular de la Dirección en apoyo a sus funciones y cumplimiento de sus atribuciones.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585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Otorgar atención personal a los organismos, asociaciones deportivas y público en general, para conocer sus demandas e identificar los asuntos que deban canalizarse para la atención personal del director.</a:t>
                      </a: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Participar en estructuración técnica de los programas que se ejecutan por el 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para verificar que estén alineados a los objetivos establecidos en el plan estatal de desarrollo</a:t>
                      </a: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Informar al director sobre la ejecución y seguimiento de los programas y planes de trabajo del  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 evaluar el informe de los mismos.</a:t>
                      </a: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Formar parte del Comité de Adquisiciones, Arrendamientos y Servicios.</a:t>
                      </a: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endParaRPr kumimoji="0" lang="es-MX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776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ESPECÍFICAS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Acompañar al director en reuniones de trabajo, comisiones específicas y ordenamientos del titular, tanto al interior de las dependencias como fuera de ellas, con el propósito de tomar nota sobre los temas y acuerdos que se expongan y requieran seguimiento.</a:t>
                      </a: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Proporcionar información al director y a titulare de las subdirecciones y Coordinaciones que contribuya a la toma de decisiones sobre las políticas de dirección.</a:t>
                      </a: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 las demás funciones inherentes a  su puesto o en su caso le asigne el director..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29" name="3 Rectángulo"/>
          <p:cNvSpPr>
            <a:spLocks noChangeArrowheads="1"/>
          </p:cNvSpPr>
          <p:nvPr/>
        </p:nvSpPr>
        <p:spPr bwMode="auto">
          <a:xfrm>
            <a:off x="1619672" y="398442"/>
            <a:ext cx="6096000" cy="3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</a:pP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TÉCNICA</a:t>
            </a: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733256"/>
            <a:ext cx="1507695" cy="7538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49" y="5733256"/>
            <a:ext cx="1697755" cy="753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499992" y="6079628"/>
            <a:ext cx="578317" cy="365125"/>
          </a:xfrm>
        </p:spPr>
        <p:txBody>
          <a:bodyPr/>
          <a:lstStyle/>
          <a:p>
            <a:pPr algn="ctr">
              <a:defRPr/>
            </a:pPr>
            <a:fld id="{725FA89C-9757-47EE-90E9-6BAFBB320B53}" type="slidenum">
              <a:rPr lang="es-MX">
                <a:solidFill>
                  <a:schemeClr val="bg1"/>
                </a:solidFill>
              </a:rPr>
              <a:pPr algn="ctr">
                <a:defRPr/>
              </a:pPr>
              <a:t>3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270572" y="548680"/>
            <a:ext cx="4155928" cy="48220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MX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ÍNDICE</a:t>
            </a:r>
          </a:p>
        </p:txBody>
      </p:sp>
      <p:graphicFrame>
        <p:nvGraphicFramePr>
          <p:cNvPr id="4251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78973"/>
              </p:ext>
            </p:extLst>
          </p:nvPr>
        </p:nvGraphicFramePr>
        <p:xfrm>
          <a:off x="827583" y="548680"/>
          <a:ext cx="7290097" cy="501586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999142"/>
                <a:gridCol w="129095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365" marR="2036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Página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0365" marR="20365" marT="0" marB="0" anchor="b" horzOverflow="overflow"/>
                </a:tc>
              </a:tr>
              <a:tr h="6774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Director General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Normatividad Y Asuntos Jurídicos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Unidad De Transparencia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   </a:t>
                      </a:r>
                      <a:r>
                        <a:rPr kumimoji="0" lang="es-MX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Arial" pitchFamily="34" charset="0"/>
                        </a:rPr>
                        <a:t>Comunicación Social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0365" marR="2036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24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0365" marR="20365" marT="0" marB="0" anchor="b" horzOverflow="overflow"/>
                </a:tc>
              </a:tr>
              <a:tr h="1383931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Contraloría Social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Gestión Y Planeación De Infraestructura 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Secretaria Técnica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De Eventos Deportivos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Cultura Física Y Fomento Deportivo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Capacitación Y Certificación De Entrenadores 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0365" marR="2036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27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31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0365" marR="20365" marT="0" marB="0" anchor="b" horzOverflow="overflow"/>
                </a:tc>
              </a:tr>
              <a:tr h="91293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Subdirector Deportivo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Calidad Para El Deporte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Deporte Adaptado 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0365" marR="2036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0365" marR="20365" marT="0" marB="0" anchor="b" horzOverflow="overflow"/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3" y="5853924"/>
            <a:ext cx="1655479" cy="82773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958442"/>
            <a:ext cx="1368152" cy="607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176982"/>
              </p:ext>
            </p:extLst>
          </p:nvPr>
        </p:nvGraphicFramePr>
        <p:xfrm>
          <a:off x="690706" y="1058206"/>
          <a:ext cx="7858180" cy="4043791"/>
        </p:xfrm>
        <a:graphic>
          <a:graphicData uri="http://schemas.openxmlformats.org/drawingml/2006/table">
            <a:tbl>
              <a:tblPr/>
              <a:tblGrid>
                <a:gridCol w="1610443"/>
                <a:gridCol w="6247737"/>
              </a:tblGrid>
              <a:tr h="165951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EVENTOS DEPORTIVOS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4935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Secretaría Técnica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71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Superiores inmediatos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secretaria técnica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Inferiores inmediatos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 Evento Deportivos, apoyo administrativo, apoyo de mantenimiento y conservación 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96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I: 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Departamentos, subdirectores, e institución en general 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E: 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instituciones publicas y privadas, consejos deportivos municipales, asociaciones deportivas 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5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Licenciatura o profesional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5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 años en organización y logística de eventos deportivos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71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Creativo, innovador, líder, iniciativa, oportuno, osado, perseverante, responsable, visionario, versátil, extrovertido, facilitador, leal, firme, planificador,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742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Liderazgo, tolerancia al presión, responsabilidad, análisis y síntesis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Toma de decisiones, negociación, orientación de resultados, capacidad de planeación y organización , estratega, adaptabilidad, capacidad de gestión, resolución de problemas, comunicación efectiva, facilidad de la palabra, facilidad para relacionarse.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74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PROPÓSITO DEL PUESTO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Promover el deporte organizando y coordinando eventos de talla estatal y nacional para el seguimiento de talentos</a:t>
                      </a: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deportivos fomentando el aprovechamiento de tiempo libre entre los jóvenes en sociedad.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50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Organizar eventos deportivos, recreativos y de convivencia.</a:t>
                      </a: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es-MX" sz="9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Eficientar</a:t>
                      </a: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los recursos para la realización de los eventos </a:t>
                      </a: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Coordinar eventos deportivos, recreativos y de convivencia 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3361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ESPECÍFICAS</a:t>
                      </a: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Asesorar la realización de los eventos deportivos </a:t>
                      </a:r>
                    </a:p>
                    <a:p>
                      <a:pPr marL="171450" marR="0" lvl="0" indent="-17145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Planear y organizar eventos de talla estatal y nacional </a:t>
                      </a:r>
                    </a:p>
                    <a:p>
                      <a:pPr marL="171450" marR="0" lvl="0" indent="-17145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Invitar a instituciones educativas, asociaciones y municipios a la participación de los mismos</a:t>
                      </a:r>
                    </a:p>
                    <a:p>
                      <a:pPr marL="171450" marR="0" lvl="0" indent="-17145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r>
                        <a:rPr kumimoji="0" lang="es-MX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Promover y difundir la practica deportiva </a:t>
                      </a:r>
                    </a:p>
                    <a:p>
                      <a:pPr marL="171450" marR="0" lvl="0" indent="-17145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  <a:defRPr/>
                      </a:pPr>
                      <a:endParaRPr kumimoji="0" lang="es-MX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0032" marR="400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744636"/>
            <a:ext cx="1223431" cy="6117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688455"/>
            <a:ext cx="1305834" cy="667896"/>
          </a:xfrm>
          <a:prstGeom prst="rect">
            <a:avLst/>
          </a:prstGeom>
        </p:spPr>
      </p:pic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A266-E1EE-480B-A9F6-976BB17EFDBB}" type="slidenum">
              <a:rPr lang="es-MX" smtClean="0"/>
              <a:pPr>
                <a:defRPr/>
              </a:pPr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15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65404" y="6028657"/>
            <a:ext cx="578317" cy="365125"/>
          </a:xfrm>
        </p:spPr>
        <p:txBody>
          <a:bodyPr/>
          <a:lstStyle/>
          <a:p>
            <a:pPr>
              <a:defRPr/>
            </a:pPr>
            <a:fld id="{86E158E6-FF0E-4D7D-BAE5-196419043793}" type="slidenum">
              <a:rPr lang="es-MX">
                <a:solidFill>
                  <a:schemeClr val="bg1"/>
                </a:solidFill>
              </a:rPr>
              <a:pPr>
                <a:defRPr/>
              </a:pPr>
              <a:t>31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9939" name="2 Rectángulo"/>
          <p:cNvSpPr>
            <a:spLocks noChangeArrowheads="1"/>
          </p:cNvSpPr>
          <p:nvPr/>
        </p:nvSpPr>
        <p:spPr bwMode="auto">
          <a:xfrm>
            <a:off x="1763688" y="332656"/>
            <a:ext cx="6381751" cy="3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</a:pPr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SECRETARÍA TÉCNICA</a:t>
            </a: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988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136499"/>
              </p:ext>
            </p:extLst>
          </p:nvPr>
        </p:nvGraphicFramePr>
        <p:xfrm>
          <a:off x="454736" y="355717"/>
          <a:ext cx="7715249" cy="5409945"/>
        </p:xfrm>
        <a:graphic>
          <a:graphicData uri="http://schemas.openxmlformats.org/drawingml/2006/table">
            <a:tbl>
              <a:tblPr/>
              <a:tblGrid>
                <a:gridCol w="1531973"/>
                <a:gridCol w="6183276"/>
              </a:tblGrid>
              <a:tr h="19158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CULTURA FISICA Y FOMENTO DEPORTIVO 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5721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Secretaría Técnica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76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Superiores inmediatos: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Secretaría Técnica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Inferiores inmediatos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Cultura física, Fomento deportivo, apoyo administrativo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39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Departamentos, Secretaría Técnica, Subdirectores y Jefes de Depto.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secretarias gubernamentales, consejos municipales, y sociedad en general 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14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Licenciatura o profesional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21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 años en procesos de activación física 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90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Motivador, jovial, innovador, líder, observador, generador de cambio, emprendedor, independiente, iniciativa, creativo, oportuno. 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6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Visión estratégica, liderazgo, capacidad de solucionar problemas, adaptabilidad y flexibilidad, capacidad de aprendizaje, orientación al cliente, responsabilidad, tolerancia a la presión, negociación. 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39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PROPOSITO DEL PUESTO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Crear el habito de la actividad física  en la población, promoviendo en forma sistemática la actividad física: escolar, laboral, masiva a niveles recreativos y de convivencia, fortaleciendo con ellos los valores, los hábitos de fomento a la salud y el trabajo en equipo para coadyuvar al desarrollo integral del individuo. 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391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Coordinar la aplicación de la activación física en todas las instituciones escolares, ya sean publicas o privadas</a:t>
                      </a: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Coordinar y aplicar la activación  física en parques, jardines , y espacios deportivos del estado </a:t>
                      </a: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Coordinar y realizar eventos masivos que promuevan la actividad física y e deporte entre la población </a:t>
                      </a: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Organizar las  actividades y eventos deportivos, recreativos  y de activación física en la sociedad.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38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FUNCIONES ESPECÍFICAS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Distribuir el presupuesto destinado para la operación, seguimiento y control del programa </a:t>
                      </a: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Sensibilizar a la población de la importancia de la actividad física, y el deporte para la salud </a:t>
                      </a: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Estimular a los promotores y monitores deportivos que operan los programas </a:t>
                      </a: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Estimular a las escuelas siempre activas </a:t>
                      </a: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Capacitar al personal involucrado </a:t>
                      </a: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Coordinar los programas en todos los rubros </a:t>
                      </a: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Promover el programa en todos los sectores sociales 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913629"/>
            <a:ext cx="1223431" cy="61171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913629"/>
            <a:ext cx="1305834" cy="667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022403"/>
            <a:ext cx="1305834" cy="6678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20302"/>
            <a:ext cx="1223431" cy="611715"/>
          </a:xfrm>
          <a:prstGeom prst="rect">
            <a:avLst/>
          </a:prstGeom>
        </p:spPr>
      </p:pic>
      <p:graphicFrame>
        <p:nvGraphicFramePr>
          <p:cNvPr id="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43164"/>
              </p:ext>
            </p:extLst>
          </p:nvPr>
        </p:nvGraphicFramePr>
        <p:xfrm>
          <a:off x="807779" y="476672"/>
          <a:ext cx="7715249" cy="5185001"/>
        </p:xfrm>
        <a:graphic>
          <a:graphicData uri="http://schemas.openxmlformats.org/drawingml/2006/table">
            <a:tbl>
              <a:tblPr/>
              <a:tblGrid>
                <a:gridCol w="1531973"/>
                <a:gridCol w="6183276"/>
              </a:tblGrid>
              <a:tr h="19158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CAPACITACION Y CERTIFICACION DEPORTIVA 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5721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Secretaría Técnica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76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Superiores inmediatos: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Secretaría Técnica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Inferiores inmediatos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Apoyo administrativo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39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Departamentos, Secretaría, Técnica subdirectores, y Jefes de Depto.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E: 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Prensa local, maestros de educación física, capacitadores y comisión nacional de deporte SICCED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14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Licenciatura o profesional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21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 años Elaboración de convocatorias, procesos de planeaciones metodológicas y elaboración de reportes.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690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Paciente, responsable, prudente, optimista, generador de cambio, honesto, perseverante, independiente, intuitivo, meticuloso, líder  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03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Liderazgo, orientación de resultados, trabajo en equipo, capacidad de solución de problemas, capacidad de aprendizaje, iniciativa, capacidad de planeación 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39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PROPOSITO DEL PUESTO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Analizar y promover los cursos de capacitación y formación orientados a la formación orientados a la formación integral de los entrenadores deportivos y maestros de educación física a fin de que su intervención sea mas eficiente en los procesos de entrenamientos deportivo 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391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Programar los cursos del SICCED </a:t>
                      </a: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Elaborar convocatoria entregar a prensa para su envió</a:t>
                      </a: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Elaborar boletines de prensa  y enviarlos a la prensa  </a:t>
                      </a: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Revisar las planeaciones metodológicas a los capacitadores 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38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FUNCIONES ESPECÍFICAS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Copiar cd de cursos del SICCED </a:t>
                      </a: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Contactar capacitadores </a:t>
                      </a: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Sacar copias de exámenes hojas ópticas </a:t>
                      </a: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Elaborar formatos de  calificaciones para su envió a CONADE</a:t>
                      </a: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Elaborar carnet  de acreditación de CONADE y federación en curso </a:t>
                      </a: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Archivar formatos  que se anexan en base de datos existente </a:t>
                      </a:r>
                    </a:p>
                    <a:p>
                      <a:pPr marL="171450" marR="0" lvl="0" indent="-17145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Elaborar oficios de programación </a:t>
                      </a:r>
                    </a:p>
                  </a:txBody>
                  <a:tcPr marL="47063" marR="4706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A266-E1EE-480B-A9F6-976BB17EFDBB}" type="slidenum">
              <a:rPr lang="es-MX" smtClean="0"/>
              <a:pPr>
                <a:defRPr/>
              </a:pPr>
              <a:t>32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4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10382" y="5897113"/>
            <a:ext cx="578317" cy="365125"/>
          </a:xfrm>
        </p:spPr>
        <p:txBody>
          <a:bodyPr/>
          <a:lstStyle/>
          <a:p>
            <a:pPr>
              <a:defRPr/>
            </a:pPr>
            <a:fld id="{493D7031-D4E9-4AFF-82BD-B6F9687F0529}" type="slidenum">
              <a:rPr lang="es-MX">
                <a:solidFill>
                  <a:schemeClr val="bg1"/>
                </a:solidFill>
              </a:rPr>
              <a:pPr>
                <a:defRPr/>
              </a:pPr>
              <a:t>33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9699" name="2 Rectángulo"/>
          <p:cNvSpPr>
            <a:spLocks noChangeArrowheads="1"/>
          </p:cNvSpPr>
          <p:nvPr/>
        </p:nvSpPr>
        <p:spPr bwMode="auto">
          <a:xfrm>
            <a:off x="2171701" y="476672"/>
            <a:ext cx="6286500" cy="3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SUBDIRECCIÓN </a:t>
            </a:r>
            <a:r>
              <a:rPr lang="es-MX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DEPORTIVA</a:t>
            </a:r>
            <a:endParaRPr lang="es-MX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747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639871"/>
              </p:ext>
            </p:extLst>
          </p:nvPr>
        </p:nvGraphicFramePr>
        <p:xfrm>
          <a:off x="694290" y="715794"/>
          <a:ext cx="7810500" cy="3738781"/>
        </p:xfrm>
        <a:graphic>
          <a:graphicData uri="http://schemas.openxmlformats.org/drawingml/2006/table">
            <a:tbl>
              <a:tblPr/>
              <a:tblGrid>
                <a:gridCol w="1645462"/>
                <a:gridCol w="6165038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SUBDIRECTOR DEPORTIVO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5929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Dirección General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Superiores inmediatos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Director General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Inferiores inmediatos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Calidad del Deporte, Deporte Adaptado, Medicina  Ciencias Aplicadas al Deporte.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Dirección general, subdirectores y jefes de departamentos, 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Secretarias de gobierno e instituciones públicas y privadas y con la CONADE.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92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Título profesional 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 años como profesional y servicio publico 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 DEL PUESTO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Creativo, responsable, generador de cambio, líder, motivador, observador, planificador, innovador, oportuno, líder, puntual, sociable, visionario.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Capacidad de planeación y organización, tolerancia a la presión, pensamiento creativo y reflexivo, iniciativa, toma de decisiones, empatía, coordinador, resolución de problemas, conciliador, tolerante y paciente.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83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Elaboración del plan anual de la subdirección deportiva</a:t>
                      </a: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Elaborar informes correspondientes a la subdirección</a:t>
                      </a: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ESPECÍFICAS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   Coordinar  el plan estatal de alto rendimiento</a:t>
                      </a:r>
                    </a:p>
                    <a:p>
                      <a:pPr marL="342900" marR="0" lvl="0" indent="-3429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Coordinar el plan de medicina y ciencias aplicadas al deporte </a:t>
                      </a:r>
                    </a:p>
                    <a:p>
                      <a:pPr marL="342900" marR="0" lvl="0" indent="-3429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Las demás que le asigne el director.</a:t>
                      </a:r>
                    </a:p>
                    <a:p>
                      <a:pPr marL="342900" marR="0" lvl="0" indent="-3429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756625"/>
            <a:ext cx="1584176" cy="7920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1" y="5709886"/>
            <a:ext cx="1889135" cy="83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A266-E1EE-480B-A9F6-976BB17EFDBB}" type="slidenum">
              <a:rPr lang="es-MX" smtClean="0"/>
              <a:pPr>
                <a:defRPr/>
              </a:pPr>
              <a:t>34</a:t>
            </a:fld>
            <a:endParaRPr lang="es-MX" dirty="0"/>
          </a:p>
        </p:txBody>
      </p:sp>
      <p:graphicFrame>
        <p:nvGraphicFramePr>
          <p:cNvPr id="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830561"/>
              </p:ext>
            </p:extLst>
          </p:nvPr>
        </p:nvGraphicFramePr>
        <p:xfrm>
          <a:off x="694290" y="715794"/>
          <a:ext cx="7810500" cy="4235515"/>
        </p:xfrm>
        <a:graphic>
          <a:graphicData uri="http://schemas.openxmlformats.org/drawingml/2006/table">
            <a:tbl>
              <a:tblPr/>
              <a:tblGrid>
                <a:gridCol w="1573454"/>
                <a:gridCol w="6237046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CALIDAD DEL DEPORTE 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5929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Subdirección deportiva 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Superiores inmediatos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subdirección deportiva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Inferiores inmediatos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medicina del deporte, apoyo administrativo .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subdirectores, personal administrativo 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deportistas, entrenadores, presidentes de asociaciones,  CONADE.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92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Licenciatura 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  Años en manejo de personal y conocimientos de planificación deportiva 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 DEL PUESTO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Analítico, confiable, creativo, ecuánime, iniciativo, innovador, intuitivo, líder, oportuno, osado, puntual, honesto, respetuoso, 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Negociador, conciliador, resolución de problemas, 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PROPOSITO DEL PUESTO 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Atender a los deportistas seleccionados estatales y de perspectiva nacional para que puedan entrenar y competir en las mismas condiciones de los campeones nacionales con el fin de mejorar los resultados de Durango 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94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Controlar de y dar seguimiento al proceso de preparación de las selecciones </a:t>
                      </a: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Dar seguimiento a las evaluaciones de los deportistas seleccionados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ESPECÍFICAS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Elaborar informes concernientes al departamentos </a:t>
                      </a:r>
                    </a:p>
                    <a:p>
                      <a:pPr marL="342900" marR="0" lvl="0" indent="-3429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Controlar y dar seguimiento a la becas de CONADE </a:t>
                      </a:r>
                    </a:p>
                    <a:p>
                      <a:pPr marL="342900" marR="0" lvl="0" indent="-3429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Apoyar a diferentes áreas del Instituto de Cultura Física y Deporte </a:t>
                      </a: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del Estado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de Durango.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56625"/>
            <a:ext cx="1584176" cy="7920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737934"/>
            <a:ext cx="1889135" cy="83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A266-E1EE-480B-A9F6-976BB17EFDBB}" type="slidenum">
              <a:rPr lang="es-MX" smtClean="0"/>
              <a:pPr>
                <a:defRPr/>
              </a:pPr>
              <a:t>35</a:t>
            </a:fld>
            <a:endParaRPr lang="es-MX" dirty="0"/>
          </a:p>
        </p:txBody>
      </p:sp>
      <p:graphicFrame>
        <p:nvGraphicFramePr>
          <p:cNvPr id="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172624"/>
              </p:ext>
            </p:extLst>
          </p:nvPr>
        </p:nvGraphicFramePr>
        <p:xfrm>
          <a:off x="694290" y="715794"/>
          <a:ext cx="7810500" cy="4318048"/>
        </p:xfrm>
        <a:graphic>
          <a:graphicData uri="http://schemas.openxmlformats.org/drawingml/2006/table">
            <a:tbl>
              <a:tblPr/>
              <a:tblGrid>
                <a:gridCol w="1573454"/>
                <a:gridCol w="6237046"/>
              </a:tblGrid>
              <a:tr h="25146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DEPORTE ADAPTADO 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5929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Subdirección deportiva 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96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Superiores inmediatos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Subdirector Deportivo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Inferiores inmediatos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Apoyo administrativo y entrenadores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I: Director, Subdirección Deportiva, Subdirección Administrativa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E: Asociaciones deportivas, Federaciones, Deportistas y Entrenadores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92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Licenciatura, con especialidad en  deporte adaptado o paralímpico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 años en deporte adaptado o paralímpico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 DEL PUESTO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Confiable, creativo, ecuánime, iniciativo, innovador, intuitivo, líder, oportuno, osado, puntual, honesto, respetuoso,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Negociador, conciliador, resolución de problemas, gestor y toma de decisiones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PROPOSITO DEL PUESTO 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Atender a los deportistas adaptados ya sean seleccionados estatales y de perspectiva nacional para que puedan entrenar y competir en las mismas condiciones de los campeones nacionales con el fin de mejorar los resultados de Durango, además de invitar a nuevos deportistas promocionando el deporte adaptado.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94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Dar seguimiento a los selectivos, checar sus avances, así como tener reuniones periódicas con asociaciones y entrenadores. Realizar los tramites de inscripción a los eventos nacionales, promover y tramitar incentivos para los deportistas y entrenadores.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ESPECÍFICAS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Realizar informe anual de trabajo, planeación anual por cada una de las asociaciones deportivas que confirman el deporte adaptado. Así como las inscripción al Premio Estatal del Deporte.</a:t>
                      </a:r>
                    </a:p>
                  </a:txBody>
                  <a:tcPr marL="46635" marR="466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765828"/>
            <a:ext cx="1889135" cy="8388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65828"/>
            <a:ext cx="1584176" cy="79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55976" y="6074059"/>
            <a:ext cx="578317" cy="365125"/>
          </a:xfrm>
        </p:spPr>
        <p:txBody>
          <a:bodyPr/>
          <a:lstStyle/>
          <a:p>
            <a:pPr>
              <a:defRPr/>
            </a:pPr>
            <a:fld id="{B1D64F48-C664-444B-8B4A-E27A4B7C05CA}" type="slidenum">
              <a:rPr lang="es-MX">
                <a:solidFill>
                  <a:schemeClr val="bg1"/>
                </a:solidFill>
              </a:rPr>
              <a:pPr>
                <a:defRPr/>
              </a:pPr>
              <a:t>36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1747" name="2 Rectángulo"/>
          <p:cNvSpPr>
            <a:spLocks noChangeArrowheads="1"/>
          </p:cNvSpPr>
          <p:nvPr/>
        </p:nvSpPr>
        <p:spPr bwMode="auto">
          <a:xfrm>
            <a:off x="1619672" y="488157"/>
            <a:ext cx="6286500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SUBDIRECCIÓN </a:t>
            </a:r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DEPORTIVA</a:t>
            </a:r>
            <a:endParaRPr lang="es-MX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79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984231"/>
              </p:ext>
            </p:extLst>
          </p:nvPr>
        </p:nvGraphicFramePr>
        <p:xfrm>
          <a:off x="827584" y="980728"/>
          <a:ext cx="7715249" cy="3925022"/>
        </p:xfrm>
        <a:graphic>
          <a:graphicData uri="http://schemas.openxmlformats.org/drawingml/2006/table">
            <a:tbl>
              <a:tblPr/>
              <a:tblGrid>
                <a:gridCol w="1512168"/>
                <a:gridCol w="6203081"/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MEDICINA Y CIENCIAS APLICADAS AL DEPORTE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3574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Subdirección Deportiva</a:t>
                      </a: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60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Superiores  inmediatos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Subdirección Deportiva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Inferiores inmediatos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Equipo de trabajo (psicólogos, nutriólogos, terapistas físicos), apoyo administrativo.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76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I: 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Subdirecciones y mandos medios del instituto estatal del deporte.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E: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Institutos Estatales del Deporte del País, Asociaciones Deportivas, grupos y Organizaciones sociales deportivas y concernientes con la salud,, personal de unidades deportivas.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60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Licenciatura o profesional</a:t>
                      </a: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60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 años en Medicina del Deporte.</a:t>
                      </a: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39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Amable, analítico, honesto, respetuoso, iniciativa, meticuloso, observador, oportuno, prudente, realista, responsable, veraz.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55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Visión estratégica, liderazgo, trabajo en equipo, resolución de problemas, responsabilidad, tolerancia a la presión.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62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PROPOSITO DEL PUESTO</a:t>
                      </a: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Coordinar, promover y mantener un óptimo estado de salud en la población deportista del estado de Durango, así como la evaluación y el desarrollo deportivo de la misma. A través de una correcta interrelación con las diferentes subdirecciones y departamentos del instituto estatal del deporte . .</a:t>
                      </a:r>
                    </a:p>
                  </a:txBody>
                  <a:tcPr marL="23317" marR="2331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949279"/>
            <a:ext cx="1512168" cy="7560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931884"/>
            <a:ext cx="1512168" cy="671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35939" y="6076561"/>
            <a:ext cx="613799" cy="357505"/>
          </a:xfrm>
        </p:spPr>
        <p:txBody>
          <a:bodyPr/>
          <a:lstStyle/>
          <a:p>
            <a:pPr>
              <a:defRPr/>
            </a:pPr>
            <a:fld id="{D68FB035-DCF6-4BEB-A2B3-B7AA6065588C}" type="slidenum">
              <a:rPr lang="es-MX">
                <a:solidFill>
                  <a:schemeClr val="bg1"/>
                </a:solidFill>
              </a:rPr>
              <a:pPr>
                <a:defRPr/>
              </a:pPr>
              <a:t>37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2771" name="2 Rectángulo"/>
          <p:cNvSpPr>
            <a:spLocks noChangeArrowheads="1"/>
          </p:cNvSpPr>
          <p:nvPr/>
        </p:nvSpPr>
        <p:spPr bwMode="auto">
          <a:xfrm>
            <a:off x="1691680" y="188640"/>
            <a:ext cx="6286500" cy="3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es-MX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SUBDIRECCIÓN GENERAL</a:t>
            </a:r>
            <a:endParaRPr lang="es-MX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2857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37554"/>
              </p:ext>
            </p:extLst>
          </p:nvPr>
        </p:nvGraphicFramePr>
        <p:xfrm>
          <a:off x="755576" y="692696"/>
          <a:ext cx="7858180" cy="4112428"/>
        </p:xfrm>
        <a:graphic>
          <a:graphicData uri="http://schemas.openxmlformats.org/drawingml/2006/table">
            <a:tbl>
              <a:tblPr/>
              <a:tblGrid>
                <a:gridCol w="1777421"/>
                <a:gridCol w="6080759"/>
              </a:tblGrid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MEDICINA DEL DEPORTE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606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·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Realizar informe de actividades mensuales y alcances para registrar mensualmente las actividades realizadas en este centro de medicina y ciencias aplicadas al deporte.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·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Vigilar el buen manejo del equipo electro médico del centro y en su momento poder solicitar ante el director del instituto estatal del deporte la compra, reposición o reparación del equipo electro médico con que cuenta el centro.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·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Proponer convenios de participación y colaboración con instituciones del sector educativo público y privado en materia de medicina y ciencias aplicadas al deporte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·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Tramitar programas de capacitación continua y permanente para el personal que labora en el centro.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·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Controlar de modo estrecho y estricto la operación de cada una de las áreas que conforman este centro de medicina y ciencias aplicadas al deporte.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17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ESPECÍFICAS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457200" algn="l"/>
                        </a:tabLst>
                      </a:pP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·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Estimular y enriquecer las acciones relacionadas por el personal adscrito a este centro.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·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Vigilar que los protocolos utilizados para la evaluación de los deportistas sean actualizados y relacionados.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·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Llevar un archivo de expedientes relacionados con el funcionamiento de este centro.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Organizar programas de capacitación continua, dirigidos a médicos, paramédicos, deportistas e investigadores, relacionados con esta especialidad.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913276"/>
            <a:ext cx="1368152" cy="68407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61" y="5913561"/>
            <a:ext cx="1584176" cy="703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425731" y="5944195"/>
            <a:ext cx="578317" cy="365125"/>
          </a:xfrm>
        </p:spPr>
        <p:txBody>
          <a:bodyPr/>
          <a:lstStyle/>
          <a:p>
            <a:pPr>
              <a:defRPr/>
            </a:pPr>
            <a:fld id="{53078160-402E-4A77-B0DC-247E0F447615}" type="slidenum">
              <a:rPr lang="es-MX">
                <a:solidFill>
                  <a:schemeClr val="bg1"/>
                </a:solidFill>
              </a:rPr>
              <a:pPr>
                <a:defRPr/>
              </a:pPr>
              <a:t>38</a:t>
            </a:fld>
            <a:endParaRPr lang="es-MX" dirty="0">
              <a:solidFill>
                <a:schemeClr val="bg1"/>
              </a:solidFill>
            </a:endParaRPr>
          </a:p>
        </p:txBody>
      </p:sp>
      <p:graphicFrame>
        <p:nvGraphicFramePr>
          <p:cNvPr id="4101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244602"/>
              </p:ext>
            </p:extLst>
          </p:nvPr>
        </p:nvGraphicFramePr>
        <p:xfrm>
          <a:off x="742078" y="872788"/>
          <a:ext cx="7715249" cy="4636390"/>
        </p:xfrm>
        <a:graphic>
          <a:graphicData uri="http://schemas.openxmlformats.org/drawingml/2006/table">
            <a:tbl>
              <a:tblPr/>
              <a:tblGrid>
                <a:gridCol w="1619249"/>
                <a:gridCol w="6096000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SUBDIRECTOR  </a:t>
                      </a: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ADMINISTRATIVO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5121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Dirección General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 inmediato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Director General 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 inmediato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Compras,  Contabilidad, Recursos Humanos, Sistema e Informática y mantenimiento y conservación 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Director general, subdirectores, jefes de departamento, personal administrativo y mantenimiento.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Dependencias gubernamentales, proveedores. CONADE 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1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Contador Público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01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 años en Contabilidad Pública, 3 años en Contabilidad Privada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Paciente, responsable, prudente, optimista, generador del cambio, honesto, perseverante, independiente, iniciativa, intuitivo, meticuloso, líder.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Liderazgo, orientación de resultados, trabajo en equipo, capacidad de solución de problemas, capacidad de aprendizaje, iniciativa, capacidad de planeación, comunicación efectiva, habilidad numérica. 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77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Coordinar a los departamentos de recursos humanos, materiales y financieros para el logro efectivo y eficiente de los objetivos del Instituto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Definir y asignar los recursos para cada unidad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Coordinar el depto. de Sistemas e Informática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ESPECÍFICAS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Facilitar los recurso solicitados por los distintos sectores que puedan necesitar para cumplir su misión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Establecer canales de comunicación adecuados con cada una de las Subdirecciones y Departamentos del IED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Llevar un control de entradas y salidas por cada uno de los programas que se operan en el </a:t>
                      </a:r>
                      <a:r>
                        <a:rPr lang="es-MX" sz="10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Durango.</a:t>
                      </a:r>
                      <a:endParaRPr kumimoji="0" lang="es-MX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Determinar y planear objetivos, asignar recursos e instrumentar las actividades del  </a:t>
                      </a:r>
                      <a:r>
                        <a:rPr lang="es-MX" sz="10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Durango.</a:t>
                      </a:r>
                      <a:endParaRPr kumimoji="0" lang="es-MX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01" name="3 CuadroTexto"/>
          <p:cNvSpPr txBox="1">
            <a:spLocks noChangeArrowheads="1"/>
          </p:cNvSpPr>
          <p:nvPr/>
        </p:nvSpPr>
        <p:spPr bwMode="auto">
          <a:xfrm>
            <a:off x="2381251" y="472678"/>
            <a:ext cx="609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DIRECCIÓN GENERAL</a:t>
            </a:r>
            <a:endParaRPr lang="es-MX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661601"/>
            <a:ext cx="1583471" cy="7917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39" y="5697428"/>
            <a:ext cx="1621705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A266-E1EE-480B-A9F6-976BB17EFDBB}" type="slidenum">
              <a:rPr lang="es-MX" smtClean="0"/>
              <a:pPr>
                <a:defRPr/>
              </a:pPr>
              <a:t>39</a:t>
            </a:fld>
            <a:endParaRPr lang="es-MX" dirty="0"/>
          </a:p>
        </p:txBody>
      </p:sp>
      <p:graphicFrame>
        <p:nvGraphicFramePr>
          <p:cNvPr id="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076814"/>
              </p:ext>
            </p:extLst>
          </p:nvPr>
        </p:nvGraphicFramePr>
        <p:xfrm>
          <a:off x="683568" y="1124744"/>
          <a:ext cx="7715249" cy="4187288"/>
        </p:xfrm>
        <a:graphic>
          <a:graphicData uri="http://schemas.openxmlformats.org/drawingml/2006/table">
            <a:tbl>
              <a:tblPr/>
              <a:tblGrid>
                <a:gridCol w="1619249"/>
                <a:gridCol w="6096000"/>
              </a:tblGrid>
              <a:tr h="406219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CONTABILIDAD 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6925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Subdirección administrativa 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94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 Inmediato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Subdirección Administrativa 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 Inmediato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Compras, Recursos Humanos, Y Sistema E Informática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94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Director General, Subdirectores, Jefes De Departamento, Personal Administrativo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Dependencias Gubernamentales bancos, CONADE 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5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Contador Público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25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 Años En Contabilidad Pública, 2 Años En Contabilidad gubernamental 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51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Paciente, Responsable, Prudente, Optimista, Honesto, Perseverante, Independiente, Iniciativa, Intuitivo, Meticuloso, Líder, disponibilidad.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54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Capacidad de solución de problemas, capacidad de aprendizaje, iniciativa, capacidad de planeación, comunicación efectiva, habilidad numérica, conocimientos contables 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621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Registros contables de los movimientos financieros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Determinación de pago de impuestos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Determinación y pago de nomina 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conciliaciones bancarias 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89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ESPECÍFICAS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Transferencias bancarias 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Determinación de saldos bancarios 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Comprobación de recurso federal 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Elaboración de facturas CFDI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endParaRPr kumimoji="0" lang="es-MX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719618"/>
            <a:ext cx="1583471" cy="7917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5719618"/>
            <a:ext cx="1621705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83968" y="5517232"/>
            <a:ext cx="249135" cy="371128"/>
          </a:xfrm>
        </p:spPr>
        <p:txBody>
          <a:bodyPr/>
          <a:lstStyle/>
          <a:p>
            <a:pPr>
              <a:defRPr/>
            </a:pPr>
            <a:fld id="{704FA266-E1EE-480B-A9F6-976BB17EFDBB}" type="slidenum">
              <a:rPr lang="es-MX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5 Marcador de número de diapositiva"/>
          <p:cNvSpPr txBox="1">
            <a:spLocks/>
          </p:cNvSpPr>
          <p:nvPr/>
        </p:nvSpPr>
        <p:spPr>
          <a:xfrm>
            <a:off x="7740352" y="5877272"/>
            <a:ext cx="392775" cy="339751"/>
          </a:xfrm>
          <a:prstGeom prst="rect">
            <a:avLst/>
          </a:prstGeom>
        </p:spPr>
        <p:txBody>
          <a:bodyPr vert="horz" lIns="95787" tIns="47893" rIns="95787" bIns="47893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FA89C-9757-47EE-90E9-6BAFBB320B53}" type="slidenum">
              <a:rPr kumimoji="0" lang="es-MX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MX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420534" y="535781"/>
            <a:ext cx="3714751" cy="48220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MX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ÍNDICE</a:t>
            </a:r>
          </a:p>
        </p:txBody>
      </p:sp>
      <p:graphicFrame>
        <p:nvGraphicFramePr>
          <p:cNvPr id="6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771081"/>
              </p:ext>
            </p:extLst>
          </p:nvPr>
        </p:nvGraphicFramePr>
        <p:xfrm>
          <a:off x="979511" y="581953"/>
          <a:ext cx="6858048" cy="37396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94945"/>
                <a:gridCol w="1063103"/>
              </a:tblGrid>
              <a:tr h="257937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s-E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365" marR="2036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Página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0365" marR="20365" marT="0" marB="0" anchor="b" horzOverflow="overflow"/>
                </a:tc>
              </a:tr>
              <a:tr h="75036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Medicina Y Ciencias Aplicadas Del Deporte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Medicina del Deporte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Subdirector Administrativo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Contabilidad 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0365" marR="2036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39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0365" marR="20365" marT="0" marB="0" anchor="b" horzOverflow="overflow"/>
                </a:tc>
              </a:tr>
              <a:tr h="125060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Recursos Humanos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Sistemas E Informática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 Compras 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Mantenimiento Y Conservación 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0365" marR="2036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40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41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</a:t>
                      </a:r>
                    </a:p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0365" marR="20365" marT="0" marB="0" anchor="b" horzOverflow="overflow"/>
                </a:tc>
              </a:tr>
              <a:tr h="50024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s-MX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Aprobación</a:t>
                      </a:r>
                      <a:endParaRPr kumimoji="0" lang="es-MX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0365" marR="2036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44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20365" marR="20365" marT="0" marB="0" anchor="b" horzOverflow="overflow"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02" y="5534202"/>
            <a:ext cx="2160241" cy="10801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650650"/>
            <a:ext cx="1908047" cy="847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572000" y="6052207"/>
            <a:ext cx="578317" cy="365125"/>
          </a:xfrm>
        </p:spPr>
        <p:txBody>
          <a:bodyPr/>
          <a:lstStyle/>
          <a:p>
            <a:pPr>
              <a:defRPr/>
            </a:pPr>
            <a:fld id="{60566379-1512-44CF-8D93-DFC097B4FB4E}" type="slidenum">
              <a:rPr lang="es-MX">
                <a:solidFill>
                  <a:schemeClr val="bg1"/>
                </a:solidFill>
              </a:rPr>
              <a:pPr>
                <a:defRPr/>
              </a:pPr>
              <a:t>40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3011" name="2 Rectángulo"/>
          <p:cNvSpPr>
            <a:spLocks noChangeArrowheads="1"/>
          </p:cNvSpPr>
          <p:nvPr/>
        </p:nvSpPr>
        <p:spPr bwMode="auto">
          <a:xfrm>
            <a:off x="2843808" y="642918"/>
            <a:ext cx="4450898" cy="39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es-MX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SUBDIRECCIÓN ADMINISTRATIVA </a:t>
            </a:r>
          </a:p>
        </p:txBody>
      </p:sp>
      <p:graphicFrame>
        <p:nvGraphicFramePr>
          <p:cNvPr id="4307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31846"/>
              </p:ext>
            </p:extLst>
          </p:nvPr>
        </p:nvGraphicFramePr>
        <p:xfrm>
          <a:off x="674830" y="675888"/>
          <a:ext cx="7929618" cy="5081703"/>
        </p:xfrm>
        <a:graphic>
          <a:graphicData uri="http://schemas.openxmlformats.org/drawingml/2006/table">
            <a:tbl>
              <a:tblPr/>
              <a:tblGrid>
                <a:gridCol w="1664922"/>
                <a:gridCol w="6264696"/>
              </a:tblGrid>
              <a:tr h="144733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RECURSOS HUMANOS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447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Subdirección administrativa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6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 inmediato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Subdirector Administrativo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 inmediato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Personal Administrativo y de Mantenimiento </a:t>
                      </a: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61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Contacto directo en todas las áreas del instituto estatal del deporte.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Secretaria de Educación Pública, Sindicato: Sección 12, sección 44 y Tres poderes.</a:t>
                      </a: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Contador publico, Lic. En Administración y carreras a fin.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73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3 años en selección de personal, Capacitación, y solución de problemas de personal</a:t>
                      </a: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6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Amable, confiable, cortés,, honesto, justo, líder, observador, oportuno, paciente, planificador, prudente, puntual.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06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Capacidad para resolver problemas, capacidad de aprendizaje, comunicación efectiva, habilidad numérica, manejo de conflictos, manejo de personal y grupos, organizador, negociador, toma de decisiones en tiempo y forma, trabajar bajo presión, trabajo en equipo.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46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PROPOSITO DEL PUESTO</a:t>
                      </a: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Contribuir con la subdirección administrativa de una manera coordinada en la administración de los recursos humanos del </a:t>
                      </a:r>
                      <a:r>
                        <a:rPr lang="es-MX" sz="10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Durango.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58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Aplicar el sistema para selección de personal con el perfil adecuado para su contratación.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Capacitar al personal para un mejor desempeño laboral.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Elaborar la nómina  mediante los reportes de incidencias, para llevar a cabo la aplicación de los descuentos correspondientes.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Mantener la armonía y las relaciones del personal con la Institución </a:t>
                      </a: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675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ESPECÍFICAS</a:t>
                      </a: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Hacer cumplir los derechos y obligaciones de los trabajadores.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Controlar los permisos económicos, licencias médicas e incapacidades medicas.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Evaluar el desempeño laboral del personal del </a:t>
                      </a:r>
                      <a:r>
                        <a:rPr lang="es-MX" sz="10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endParaRPr kumimoji="0" lang="es-MX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Recibir y dar tramite a las diversas incidencias del personal que se presenten.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Elaborar los movimientos de personal referente a altas y bajas, cambios y licencias en cada una de las áreas del </a:t>
                      </a:r>
                      <a:r>
                        <a:rPr lang="es-MX" sz="10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Durango.</a:t>
                      </a:r>
                      <a:endParaRPr kumimoji="0" lang="es-MX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Elaborar y mantener actualizada la plantilla de personal dependiente del </a:t>
                      </a:r>
                      <a:r>
                        <a:rPr lang="es-MX" sz="10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endParaRPr kumimoji="0" lang="es-MX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6099" marR="5609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021288"/>
            <a:ext cx="1584177" cy="79208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021288"/>
            <a:ext cx="1642804" cy="729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 flipH="1">
            <a:off x="4788022" y="5942031"/>
            <a:ext cx="504057" cy="546956"/>
          </a:xfrm>
        </p:spPr>
        <p:txBody>
          <a:bodyPr/>
          <a:lstStyle/>
          <a:p>
            <a:pPr>
              <a:defRPr/>
            </a:pPr>
            <a:fld id="{F6B28BE7-1C1D-40D5-89FF-0F3F76CBD1DF}" type="slidenum">
              <a:rPr lang="es-MX">
                <a:solidFill>
                  <a:schemeClr val="bg1"/>
                </a:solidFill>
              </a:rPr>
              <a:pPr>
                <a:defRPr/>
              </a:pPr>
              <a:t>41</a:t>
            </a:fld>
            <a:endParaRPr lang="es-MX" dirty="0">
              <a:solidFill>
                <a:schemeClr val="bg1"/>
              </a:solidFill>
            </a:endParaRPr>
          </a:p>
        </p:txBody>
      </p:sp>
      <p:graphicFrame>
        <p:nvGraphicFramePr>
          <p:cNvPr id="8299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294335"/>
              </p:ext>
            </p:extLst>
          </p:nvPr>
        </p:nvGraphicFramePr>
        <p:xfrm>
          <a:off x="1081618" y="721519"/>
          <a:ext cx="7810500" cy="4640486"/>
        </p:xfrm>
        <a:graphic>
          <a:graphicData uri="http://schemas.openxmlformats.org/drawingml/2006/table">
            <a:tbl>
              <a:tblPr/>
              <a:tblGrid>
                <a:gridCol w="1474158"/>
                <a:gridCol w="6336342"/>
              </a:tblGrid>
              <a:tr h="289322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SISTEMAS E INFORMÁTICA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4406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Subdirección Administrativa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32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Superiores inmediatos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 Subdirector Administrativo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Inferiores inmediatos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Apoyo administrativo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32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I: 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Director, subdirectores, jefes de departamento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E: </a:t>
                      </a: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Municipios, asociaciones,  deportistas, CONADE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6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Licenciatura o profesional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06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 año en Ingeniería en sistemas computacionales y programación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Amable, cortés, confiable, generador de cambio, honesto, intuitivo, observador, oportuno, paciente, puntual, respetuoso, responsable.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864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Sistemas computacionales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Redes computacionales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6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Actualizar el RUD</a:t>
                      </a: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Diseñar y  mantener la página Web</a:t>
                      </a: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Administrar el flujo de información generado en forma digital por el  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728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ESPECÍFICAS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  <a:defRPr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Proyectar las acciones deportivas planeadas y realizadas por el  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Mantener el equipo informático con que cuenta el  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Controlar y administrar la red local del  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Capturar y publicar las convocatorias, documentos legales, proyectos de trabajo que acrediten las actividades del </a:t>
                      </a:r>
                      <a:r>
                        <a:rPr lang="es-MX" sz="900" dirty="0" smtClean="0"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Instituto de Cultura Física y Deporte del Estado de Durango </a:t>
                      </a:r>
                      <a:endParaRPr kumimoji="0" lang="es-MX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Mantenimiento correctivo y preventivo del equipo informativo</a:t>
                      </a:r>
                    </a:p>
                  </a:txBody>
                  <a:tcPr marL="52544" marR="52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95" name="Rectangle 1"/>
          <p:cNvSpPr>
            <a:spLocks noChangeArrowheads="1"/>
          </p:cNvSpPr>
          <p:nvPr/>
        </p:nvSpPr>
        <p:spPr bwMode="auto">
          <a:xfrm>
            <a:off x="2195736" y="286227"/>
            <a:ext cx="5619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SUBDIRECCIÓN ADMINISTRATIVA</a:t>
            </a:r>
            <a:endParaRPr lang="es-MX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05" y="5877272"/>
            <a:ext cx="1223431" cy="61171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737" y="5942031"/>
            <a:ext cx="1313689" cy="583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73405" y="5934754"/>
            <a:ext cx="578317" cy="365125"/>
          </a:xfrm>
        </p:spPr>
        <p:txBody>
          <a:bodyPr/>
          <a:lstStyle/>
          <a:p>
            <a:pPr>
              <a:defRPr/>
            </a:pPr>
            <a:fld id="{413F0856-FAE1-4A43-90FC-20CEDE1B88C5}" type="slidenum">
              <a:rPr lang="es-MX">
                <a:solidFill>
                  <a:schemeClr val="bg1"/>
                </a:solidFill>
              </a:rPr>
              <a:pPr>
                <a:defRPr/>
              </a:pPr>
              <a:t>42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1987" name="2 Rectángulo"/>
          <p:cNvSpPr>
            <a:spLocks noChangeArrowheads="1"/>
          </p:cNvSpPr>
          <p:nvPr/>
        </p:nvSpPr>
        <p:spPr bwMode="auto">
          <a:xfrm>
            <a:off x="2500298" y="642918"/>
            <a:ext cx="6096000" cy="38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500"/>
              </a:lnSpc>
            </a:pPr>
            <a:r>
              <a:rPr lang="es-MX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SUBDIRECCIÓN ADMINISTRATIVA </a:t>
            </a:r>
          </a:p>
        </p:txBody>
      </p:sp>
      <p:graphicFrame>
        <p:nvGraphicFramePr>
          <p:cNvPr id="42036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50749"/>
              </p:ext>
            </p:extLst>
          </p:nvPr>
        </p:nvGraphicFramePr>
        <p:xfrm>
          <a:off x="980173" y="1196752"/>
          <a:ext cx="7552267" cy="4135518"/>
        </p:xfrm>
        <a:graphic>
          <a:graphicData uri="http://schemas.openxmlformats.org/drawingml/2006/table">
            <a:tbl>
              <a:tblPr/>
              <a:tblGrid>
                <a:gridCol w="1719619"/>
                <a:gridCol w="5832648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COMPRAS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Subdirección Administrativa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 inmediato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Subdirector administrativo.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 inmediato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Apoyo Administrativo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91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Dirección general, subdirecciones, jefes de departamento. Supervisor de unidades </a:t>
                      </a: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Proveedores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0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Licenciatura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06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 años en compras y procesos de selección de proveedores.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42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Paciente, responsable, prudente, optimista, honesto, perseverante, independiente, intuitivo, meticuloso.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Trabajo en equipo, capacidad de solución de problemas, capacidad de aprendizaje, iniciativa, capacidad de planeación, Conocimientos de Contabilidad general, Admón. de inventarios de consumo, compras de consumo y generales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Planear las Compras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Seleccionar a los proveedores, entre todas las empresas susceptibles de opción, así como la negociación de las condiciones con éstos.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Llevar acabo el comité de adquisiciones.</a:t>
                      </a:r>
                    </a:p>
                    <a:p>
                      <a:pPr marL="180000" marR="0" lvl="0" indent="-34290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80000" marR="0" lvl="0" indent="-34290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ESPECÍFICAS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Realizar el pedido, considerando la mejor opción de acuerdo a la necesidades.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Cotizar los bienes de consumo y generales.</a:t>
                      </a:r>
                    </a:p>
                    <a:p>
                      <a:pPr marL="180000" marR="0" lvl="0" indent="-180000" algn="just" defTabSz="9572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es-MX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Codificar los gastos, análisis y control de las cuentas de gastos</a:t>
                      </a:r>
                    </a:p>
                  </a:txBody>
                  <a:tcPr marL="70625" marR="706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71" y="5733256"/>
            <a:ext cx="1420789" cy="7103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70" y="5733256"/>
            <a:ext cx="1516193" cy="673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139952" y="5661248"/>
            <a:ext cx="584448" cy="365125"/>
          </a:xfrm>
        </p:spPr>
        <p:txBody>
          <a:bodyPr/>
          <a:lstStyle/>
          <a:p>
            <a:pPr>
              <a:defRPr/>
            </a:pPr>
            <a:fld id="{2F91044C-762C-43D5-8B3F-E7EE1B01A1AA}" type="slidenum">
              <a:rPr lang="es-MX">
                <a:solidFill>
                  <a:schemeClr val="bg1"/>
                </a:solidFill>
              </a:rPr>
              <a:pPr>
                <a:defRPr/>
              </a:pPr>
              <a:t>43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45059" name="2 CuadroTexto"/>
          <p:cNvSpPr txBox="1">
            <a:spLocks noChangeArrowheads="1"/>
          </p:cNvSpPr>
          <p:nvPr/>
        </p:nvSpPr>
        <p:spPr bwMode="auto">
          <a:xfrm>
            <a:off x="1920783" y="404664"/>
            <a:ext cx="57864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SUBDIRECCIÓN </a:t>
            </a:r>
            <a:r>
              <a:rPr lang="es-MX" sz="2000" b="1" dirty="0" smtClean="0">
                <a:solidFill>
                  <a:schemeClr val="bg1"/>
                </a:solidFill>
              </a:rPr>
              <a:t>ADMINISTRATIVA</a:t>
            </a:r>
            <a:endParaRPr lang="es-MX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511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408007"/>
              </p:ext>
            </p:extLst>
          </p:nvPr>
        </p:nvGraphicFramePr>
        <p:xfrm>
          <a:off x="928662" y="871917"/>
          <a:ext cx="7858151" cy="4700293"/>
        </p:xfrm>
        <a:graphic>
          <a:graphicData uri="http://schemas.openxmlformats.org/drawingml/2006/table">
            <a:tbl>
              <a:tblPr/>
              <a:tblGrid>
                <a:gridCol w="1411090"/>
                <a:gridCol w="6447061"/>
              </a:tblGrid>
              <a:tr h="139145"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NOMBRE DEL PUESTO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MANTENIMIENTO Y CONSERVACIÓN</a:t>
                      </a:r>
                      <a:endParaRPr kumimoji="0" 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3914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ADSCRIPCIÓN</a:t>
                      </a: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Subdirección administrativo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3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RELACIONES DE AUTORIDAD</a:t>
                      </a: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Superiores inmediatos: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Subdirección Administrativa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Inferiores inmediatos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: Personal de Apoyo .</a:t>
                      </a: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243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COMUNICACIÓN INTERNA Y EXTERNA</a:t>
                      </a: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Dirección, subdirecciones y responsables de áreas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E: 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Proveedores de servicios, ferreterías etc.</a:t>
                      </a: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14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ESCOLARIDAD</a:t>
                      </a: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Pasante o carrera terminada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145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EXPERIENCIA</a:t>
                      </a: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2 año en Mantenimiento en General</a:t>
                      </a: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022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ATRIBUTOS DEL PUESTO</a:t>
                      </a: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Amable, analítico, confiable, creativo, honesto, innovador, intuitivo, observador, puntual, responsable.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434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HABILIDADES DEL PUESTO</a:t>
                      </a: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organizador supervisión, trabajar bajo presión trabajo en equipo.</a:t>
                      </a:r>
                      <a:endParaRPr kumimoji="0" lang="es-E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289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PROPOSITO DEL PUESTO</a:t>
                      </a: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Mantener en condiciones optimas de operación y servicio las instalaciones pertenecientes a esta institución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598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GENERALES</a:t>
                      </a: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Diagnostico y evaluación de instalaciones deportivas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Elaboración de bitácoras de mantenimiento</a:t>
                      </a: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Controlar y vigilar de los suministros necesarios para la conservación de las instalaciones deportivas</a:t>
                      </a: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3301">
                <a:tc>
                  <a:txBody>
                    <a:bodyPr/>
                    <a:lstStyle/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FUNCIONES ESPECÍFICAS</a:t>
                      </a: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Requisitar los pedidos de suministros al almacén</a:t>
                      </a: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Rolar las actividades de trabajo diario del personal a cargo</a:t>
                      </a:r>
                      <a:endParaRPr kumimoji="0" lang="es-MX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Informar de actividades realizadas</a:t>
                      </a: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Mantener preventiva y correctivamente la instalaciones deportivas</a:t>
                      </a:r>
                    </a:p>
                    <a:p>
                      <a:pPr marL="180000" marR="0" lvl="0" indent="-18000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Elaborar programas anuales de trabajo.</a:t>
                      </a:r>
                    </a:p>
                  </a:txBody>
                  <a:tcPr marL="59344" marR="593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00" y="5661248"/>
            <a:ext cx="1728192" cy="8640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55" y="5696406"/>
            <a:ext cx="1787686" cy="793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716016" y="5545360"/>
            <a:ext cx="578317" cy="365125"/>
          </a:xfrm>
        </p:spPr>
        <p:txBody>
          <a:bodyPr/>
          <a:lstStyle/>
          <a:p>
            <a:pPr>
              <a:defRPr/>
            </a:pPr>
            <a:fld id="{B28940ED-995C-4C38-A295-AA2D90BB39C7}" type="slidenum">
              <a:rPr lang="es-MX">
                <a:solidFill>
                  <a:schemeClr val="bg1"/>
                </a:solidFill>
              </a:rPr>
              <a:pPr>
                <a:defRPr/>
              </a:pPr>
              <a:t>44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endParaRPr lang="es-MX" sz="2400" b="1" dirty="0">
              <a:latin typeface="Tw Cen MT" pitchFamily="34" charset="0"/>
            </a:endParaRPr>
          </a:p>
          <a:p>
            <a:pPr algn="ctr" eaLnBrk="0" hangingPunct="0"/>
            <a:r>
              <a:rPr lang="es-MX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APROBACIÓN</a:t>
            </a:r>
          </a:p>
          <a:p>
            <a:pPr algn="ctr" eaLnBrk="0" hangingPunct="0"/>
            <a:endParaRPr lang="es-MX" sz="2400" b="1" dirty="0">
              <a:latin typeface="Tw Cen MT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534244" y="1041258"/>
            <a:ext cx="8358235" cy="3589734"/>
          </a:xfrm>
          <a:prstGeom prst="rect">
            <a:avLst/>
          </a:prstGeom>
        </p:spPr>
        <p:txBody>
          <a:bodyPr/>
          <a:lstStyle/>
          <a:p>
            <a:pPr marL="358775" indent="-358775" eaLnBrk="0" hangingPunct="0">
              <a:spcBef>
                <a:spcPct val="20000"/>
              </a:spcBef>
              <a:buFont typeface="Arial" charset="0"/>
              <a:buNone/>
            </a:pPr>
            <a:r>
              <a:rPr lang="es-MX" sz="3400" b="1" dirty="0">
                <a:solidFill>
                  <a:schemeClr val="bg1"/>
                </a:solidFill>
                <a:latin typeface="Calibri" pitchFamily="34" charset="0"/>
              </a:rPr>
              <a:t> </a:t>
            </a:r>
            <a:endParaRPr lang="es-MX" sz="3400" dirty="0">
              <a:latin typeface="Calibri" pitchFamily="34" charset="0"/>
            </a:endParaRPr>
          </a:p>
          <a:p>
            <a:pPr marL="358775" indent="-358775" eaLnBrk="0" hangingPunct="0">
              <a:spcBef>
                <a:spcPct val="20000"/>
              </a:spcBef>
              <a:buFont typeface="Arial" charset="0"/>
              <a:buNone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L.C.C. y R.P. Alejandro Enrique Álvarez Manilla Flores                    Lic.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Laurencia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Soto Valverde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358775" indent="-358775" eaLnBrk="0" hangingPunct="0">
              <a:spcBef>
                <a:spcPct val="20000"/>
              </a:spcBef>
              <a:buFont typeface="Arial" charset="0"/>
              <a:buNone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Director 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del </a:t>
            </a: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Instituto de Cultura Física y Deporte </a:t>
            </a: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Jurídico 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del </a:t>
            </a: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Instituto de Cultura </a:t>
            </a: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Física</a:t>
            </a:r>
          </a:p>
          <a:p>
            <a:pPr marL="358775" indent="-358775" eaLnBrk="0" hangingPunct="0">
              <a:spcBef>
                <a:spcPct val="20000"/>
              </a:spcBef>
              <a:buFont typeface="Arial" charset="0"/>
              <a:buNone/>
            </a:pP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del </a:t>
            </a: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Estado de Durango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</a:t>
            </a:r>
            <a:r>
              <a:rPr lang="es-MX" sz="1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y Deporte del Estado de Durango 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358775" indent="-358775" eaLnBrk="0" hangingPunct="0">
              <a:spcBef>
                <a:spcPct val="20000"/>
              </a:spcBef>
              <a:buFont typeface="Arial" charset="0"/>
              <a:buNone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  </a:t>
            </a:r>
            <a:endParaRPr lang="es-MX" sz="1400" dirty="0" smtClean="0">
              <a:latin typeface="Arial" pitchFamily="34" charset="0"/>
              <a:cs typeface="Arial" pitchFamily="34" charset="0"/>
            </a:endParaRPr>
          </a:p>
          <a:p>
            <a:pPr marL="358775" indent="-358775" eaLnBrk="0" hangingPunct="0">
              <a:spcBef>
                <a:spcPct val="20000"/>
              </a:spcBef>
              <a:buFont typeface="Arial" charset="0"/>
              <a:buNone/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  </a:t>
            </a:r>
          </a:p>
          <a:p>
            <a:pPr marL="358775" indent="-358775" eaLnBrk="0" hangingPunct="0">
              <a:spcBef>
                <a:spcPct val="20000"/>
              </a:spcBef>
              <a:buFont typeface="Arial" charset="0"/>
              <a:buNone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358775" indent="-358775" eaLnBrk="0" hangingPunct="0">
              <a:spcBef>
                <a:spcPct val="20000"/>
              </a:spcBef>
              <a:buFont typeface="Arial" charset="0"/>
              <a:buNone/>
            </a:pP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358775" indent="-358775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Miembros 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del Consejo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Directivo:</a:t>
            </a:r>
            <a:br>
              <a:rPr lang="es-MX" sz="1400" dirty="0" smtClean="0">
                <a:latin typeface="Arial" pitchFamily="34" charset="0"/>
                <a:cs typeface="Arial" pitchFamily="34" charset="0"/>
              </a:rPr>
            </a:br>
            <a:r>
              <a:rPr lang="es-MX" sz="1400" dirty="0" smtClean="0">
                <a:latin typeface="Arial" pitchFamily="34" charset="0"/>
                <a:cs typeface="Arial" pitchFamily="34" charset="0"/>
              </a:rPr>
              <a:t>Dr. José Rosas </a:t>
            </a:r>
            <a:r>
              <a:rPr lang="es-MX" sz="1400" dirty="0" err="1" smtClean="0">
                <a:latin typeface="Arial" pitchFamily="34" charset="0"/>
                <a:cs typeface="Arial" pitchFamily="34" charset="0"/>
              </a:rPr>
              <a:t>Aispuro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 Torres Gobernador Constitucional del Estado de Durango; </a:t>
            </a:r>
          </a:p>
          <a:p>
            <a:pPr marL="358775" indent="-358775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C.P. Jesús Arturo Díaz Medina Secretario de Finanzas y Administración; </a:t>
            </a:r>
          </a:p>
          <a:p>
            <a:pPr marL="358775" indent="-358775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s-MX" sz="1400" dirty="0" smtClean="0">
                <a:latin typeface="Arial" pitchFamily="34" charset="0"/>
                <a:cs typeface="Arial" pitchFamily="34" charset="0"/>
              </a:rPr>
              <a:t>C.P. Rubén Calderón Luján Secretario de Educación; 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/>
            </a:r>
            <a:br>
              <a:rPr lang="es-MX" sz="1400" dirty="0">
                <a:latin typeface="Arial" pitchFamily="34" charset="0"/>
                <a:cs typeface="Arial" pitchFamily="34" charset="0"/>
              </a:rPr>
            </a:br>
            <a:r>
              <a:rPr lang="es-MX" sz="1400" dirty="0" smtClean="0">
                <a:latin typeface="Arial" pitchFamily="34" charset="0"/>
                <a:cs typeface="Arial" pitchFamily="34" charset="0"/>
              </a:rPr>
              <a:t>Lic. María del Rosario Castro Lozano Secretaria de Contraloría.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358775" indent="-358775" eaLnBrk="0" hangingPunct="0">
              <a:spcBef>
                <a:spcPct val="20000"/>
              </a:spcBef>
              <a:buFont typeface="Arial" charset="0"/>
              <a:buNone/>
            </a:pPr>
            <a:endParaRPr lang="es-MX" sz="1400" dirty="0">
              <a:latin typeface="Tw Cen MT" pitchFamily="34" charset="0"/>
            </a:endParaRPr>
          </a:p>
          <a:p>
            <a:pPr marL="358775" indent="-358775" eaLnBrk="0" hangingPunct="0">
              <a:spcBef>
                <a:spcPct val="20000"/>
              </a:spcBef>
              <a:buFont typeface="Arial" charset="0"/>
              <a:buNone/>
            </a:pPr>
            <a:endParaRPr lang="es-MX" sz="1400" dirty="0">
              <a:latin typeface="Tw Cen MT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943500"/>
            <a:ext cx="3019672" cy="15098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39" y="5157192"/>
            <a:ext cx="2756901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572000" y="5661248"/>
            <a:ext cx="578317" cy="365125"/>
          </a:xfrm>
        </p:spPr>
        <p:txBody>
          <a:bodyPr/>
          <a:lstStyle/>
          <a:p>
            <a:pPr>
              <a:defRPr/>
            </a:pPr>
            <a:fld id="{9A91D647-0555-4752-812B-102AE6442251}" type="slidenum">
              <a:rPr lang="es-MX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2476500" y="382192"/>
            <a:ext cx="5429251" cy="83223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" sz="2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INIIINYTRODUCCIÓN</a:t>
            </a:r>
            <a:endParaRPr lang="es-MX" sz="2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124" name="3 CuadroTexto"/>
          <p:cNvSpPr txBox="1">
            <a:spLocks noChangeArrowheads="1"/>
          </p:cNvSpPr>
          <p:nvPr/>
        </p:nvSpPr>
        <p:spPr bwMode="auto">
          <a:xfrm>
            <a:off x="683568" y="1038697"/>
            <a:ext cx="803066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El Manual de Organización es un documento de control administrativo que tiene como propósito orientar al Personal del Instituto </a:t>
            </a:r>
            <a:r>
              <a:rPr lang="es-MX" sz="1400" dirty="0" smtClean="0">
                <a:latin typeface="Arial" pitchFamily="34" charset="0"/>
                <a:cs typeface="Arial" pitchFamily="34" charset="0"/>
              </a:rPr>
              <a:t>de Cultura Física y Deporte del </a:t>
            </a:r>
            <a:r>
              <a:rPr lang="es-MX" sz="1400" dirty="0">
                <a:latin typeface="Arial" pitchFamily="34" charset="0"/>
                <a:cs typeface="Arial" pitchFamily="34" charset="0"/>
              </a:rPr>
              <a:t>Estado de Durango,  en la realización y observancia de las funciones establecidas. </a:t>
            </a:r>
          </a:p>
          <a:p>
            <a:pPr>
              <a:lnSpc>
                <a:spcPct val="200000"/>
              </a:lnSpc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200000"/>
              </a:lnSpc>
            </a:pPr>
            <a:r>
              <a:rPr lang="es-MX" sz="1400" dirty="0">
                <a:latin typeface="Arial" pitchFamily="34" charset="0"/>
                <a:cs typeface="Arial" pitchFamily="34" charset="0"/>
              </a:rPr>
              <a:t>Este Manual es un apoyo para acciones de evaluación y seguimiento de  los objetivos institucionales;  contiene información referente a las subdirecciones y departamentos que lo integran, también se señalan los antecedentes de la institución, la misión, la visión, organigrama  y las funciones  generales. </a:t>
            </a:r>
          </a:p>
          <a:p>
            <a:pPr algn="just"/>
            <a:r>
              <a:rPr lang="es-MX" sz="1400" dirty="0"/>
              <a:t> </a:t>
            </a:r>
          </a:p>
          <a:p>
            <a:pPr algn="just"/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5193196"/>
            <a:ext cx="1944217" cy="97210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93" y="5278046"/>
            <a:ext cx="1836039" cy="81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644008" y="5883275"/>
            <a:ext cx="578317" cy="365125"/>
          </a:xfrm>
        </p:spPr>
        <p:txBody>
          <a:bodyPr/>
          <a:lstStyle/>
          <a:p>
            <a:pPr>
              <a:defRPr/>
            </a:pPr>
            <a:fld id="{4258CC55-E51F-4385-9ECF-C87C22932A24}" type="slidenum">
              <a:rPr lang="es-MX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971600" y="106399"/>
            <a:ext cx="7620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lnSpc>
                <a:spcPct val="150000"/>
              </a:lnSpc>
            </a:pPr>
            <a:endParaRPr lang="es-MX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s-MX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En </a:t>
            </a:r>
            <a:r>
              <a:rPr lang="es-MX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el mes de diciembre de 1961, fue puesta la primera piedra del complejo deportivo que llevaría por nombre, </a:t>
            </a:r>
            <a:r>
              <a:rPr lang="es-MX" sz="1200" i="1" dirty="0">
                <a:latin typeface="Arial" pitchFamily="34" charset="0"/>
                <a:ea typeface="Calibri" pitchFamily="34" charset="0"/>
                <a:cs typeface="Arial" pitchFamily="34" charset="0"/>
              </a:rPr>
              <a:t>Casa de la Juventud</a:t>
            </a:r>
            <a:r>
              <a:rPr lang="es-MX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,  lo que sería el inicio del inmueble que ahora alberga al máximo órgano rector del Deporte en el Estado de Durango.</a:t>
            </a:r>
          </a:p>
          <a:p>
            <a:pPr algn="just" eaLnBrk="0" hangingPunct="0">
              <a:lnSpc>
                <a:spcPct val="150000"/>
              </a:lnSpc>
            </a:pPr>
            <a:endParaRPr lang="es-MX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s-MX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Posteriormente, la Casa de la Juventud, cambiaria de nombre al de </a:t>
            </a:r>
            <a:r>
              <a:rPr lang="es-MX" sz="1200" i="1" dirty="0">
                <a:latin typeface="Arial" pitchFamily="34" charset="0"/>
                <a:ea typeface="Calibri" pitchFamily="34" charset="0"/>
                <a:cs typeface="Arial" pitchFamily="34" charset="0"/>
              </a:rPr>
              <a:t>Instituto Duranguense de la Juventud y el Deporte </a:t>
            </a:r>
            <a:r>
              <a:rPr lang="es-MX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(INDUJUDE)  hasta principios del año de 1999. Durante este periodo  al edificio se le hicieron remodelaciones de infraestructura.  </a:t>
            </a:r>
          </a:p>
          <a:p>
            <a:pPr algn="just" eaLnBrk="0" hangingPunct="0">
              <a:lnSpc>
                <a:spcPct val="150000"/>
              </a:lnSpc>
            </a:pPr>
            <a:endParaRPr lang="es-MX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s-MX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lang="es-MX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MX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los 28 días del mes de abril de 1999, por decreto  creó el Instituto Estatal del Deporte, como Órgano Desconcentrado de la entonces Secretaría de Educación Cultura y Deporte</a:t>
            </a:r>
            <a:r>
              <a:rPr lang="es-MX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algn="just" eaLnBrk="0" hangingPunct="0">
              <a:lnSpc>
                <a:spcPct val="150000"/>
              </a:lnSpc>
            </a:pPr>
            <a:endParaRPr lang="es-MX" sz="12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s-MX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 22 de Septiembre de 2016 se publico el decreto No. 619 que contiene la Ley de Cultura Física y Deporte del Estado de Durango. Cambiando el nombre por Instituto de Cultura Física y Deporte del Estado de Durango.</a:t>
            </a:r>
            <a:endParaRPr lang="es-MX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endParaRPr lang="es-MX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s-MX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Convirtiéndose así en una de las instituciones más importantes del Estado ya que su objetivo fundamental es el de desarrollar las actividades de impulso al deporte y de atención  a la población duranguenses y especialmente a los deportistas, generando así, una cultura e identidad deportiva, con la participación de la escuela, la familia y la sociedad.</a:t>
            </a:r>
          </a:p>
        </p:txBody>
      </p:sp>
      <p:sp>
        <p:nvSpPr>
          <p:cNvPr id="12292" name="3 Rectángulo"/>
          <p:cNvSpPr>
            <a:spLocks noChangeArrowheads="1"/>
          </p:cNvSpPr>
          <p:nvPr/>
        </p:nvSpPr>
        <p:spPr bwMode="auto">
          <a:xfrm>
            <a:off x="3704890" y="535782"/>
            <a:ext cx="2699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ANTECEDENTES</a:t>
            </a:r>
            <a:endParaRPr lang="es-MX" sz="2400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17232"/>
            <a:ext cx="2375559" cy="118777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97" y="5590199"/>
            <a:ext cx="1943887" cy="863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83968" y="5883275"/>
            <a:ext cx="578317" cy="365125"/>
          </a:xfrm>
        </p:spPr>
        <p:txBody>
          <a:bodyPr/>
          <a:lstStyle/>
          <a:p>
            <a:pPr>
              <a:defRPr/>
            </a:pPr>
            <a:fld id="{2E04196B-A218-454A-AE83-192078DAA7D1}" type="slidenum">
              <a:rPr lang="es-MX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899592" y="412615"/>
            <a:ext cx="7715249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OBJETIVOS</a:t>
            </a:r>
            <a:endParaRPr lang="es-MX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endParaRPr lang="es-MX" sz="12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s-MX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OBJETIVO DE LA INSTITUCIÓN.</a:t>
            </a:r>
          </a:p>
          <a:p>
            <a:pPr algn="just" eaLnBrk="0" hangingPunct="0">
              <a:lnSpc>
                <a:spcPct val="150000"/>
              </a:lnSpc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Consolidar el desarrollo de la cultura física, buscando que la población en general se involucre en un proceso de desarrollo humano sostenible y sustentable, hasta alcanzar el alto rendimiento deportivo.</a:t>
            </a:r>
          </a:p>
          <a:p>
            <a:pPr algn="just" eaLnBrk="0" hangingPunct="0">
              <a:lnSpc>
                <a:spcPct val="150000"/>
              </a:lnSpc>
            </a:pPr>
            <a:r>
              <a:rPr lang="es-MX" sz="1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OBJETIVO DEL MANUAL</a:t>
            </a:r>
            <a:r>
              <a:rPr lang="es-MX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algn="just" eaLnBrk="0" hangingPunct="0">
              <a:lnSpc>
                <a:spcPct val="150000"/>
              </a:lnSpc>
            </a:pPr>
            <a:r>
              <a:rPr lang="es-MX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Contar </a:t>
            </a:r>
            <a:r>
              <a:rPr lang="es-MX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con un manual que norme la estructura orgánica y funcional  formal  del </a:t>
            </a:r>
            <a:r>
              <a:rPr lang="es-MX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Instituto de Cultura Física y Deporte del Estado de Durango, </a:t>
            </a:r>
            <a:r>
              <a:rPr lang="es-MX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así como tener la definición de los niveles de responsabilidad y canales de comunicación que permitan una correcta administración de la institución</a:t>
            </a:r>
            <a:r>
              <a:rPr lang="es-MX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endParaRPr lang="es-MX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s-MX" sz="1200" b="1" i="1" dirty="0">
                <a:latin typeface="Arial" pitchFamily="34" charset="0"/>
                <a:ea typeface="Calibri" pitchFamily="34" charset="0"/>
                <a:cs typeface="Arial" pitchFamily="34" charset="0"/>
              </a:rPr>
              <a:t>OBJETIVOS </a:t>
            </a:r>
            <a:r>
              <a:rPr lang="es-MX" sz="1200" b="1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ESPECÍFICOS:</a:t>
            </a:r>
            <a:endParaRPr lang="es-MX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indent="-285750" algn="just" eaLnBrk="0" hangingPunct="0">
              <a:lnSpc>
                <a:spcPct val="150000"/>
              </a:lnSpc>
              <a:buFont typeface="+mj-lt"/>
              <a:buAutoNum type="romanUcPeriod"/>
            </a:pPr>
            <a:r>
              <a:rPr lang="es-MX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Definir la estructura orgánica formal y real de la institución que establezca los niveles jerárquicos, líneas de autoridad y responsabilidad, requeridos para el funcionamiento del Instituto Estatal del Deporte</a:t>
            </a:r>
            <a:r>
              <a:rPr lang="es-MX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indent="-285750" algn="just" eaLnBrk="0" hangingPunct="0">
              <a:lnSpc>
                <a:spcPct val="150000"/>
              </a:lnSpc>
              <a:buFont typeface="+mj-lt"/>
              <a:buAutoNum type="romanUcPeriod"/>
            </a:pPr>
            <a:r>
              <a:rPr lang="es-MX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Definir y ubicar los objetivos y funciones de cada puesto a fin de que el personal que labora en el Instituto asuma su responsabilidad desde el rol que desempeña</a:t>
            </a:r>
            <a:r>
              <a:rPr lang="es-MX" sz="12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s-MX" sz="12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indent="-285750" algn="just" eaLnBrk="0" hangingPunct="0">
              <a:lnSpc>
                <a:spcPct val="150000"/>
              </a:lnSpc>
              <a:buFont typeface="+mj-lt"/>
              <a:buAutoNum type="romanUcPeriod"/>
            </a:pPr>
            <a:r>
              <a:rPr lang="es-MX" sz="1200" dirty="0">
                <a:latin typeface="Arial" pitchFamily="34" charset="0"/>
                <a:ea typeface="Calibri" pitchFamily="34" charset="0"/>
                <a:cs typeface="Arial" pitchFamily="34" charset="0"/>
              </a:rPr>
              <a:t>Identificar las líneas de comunicación para lograr un trabajo con mayor efectividad</a:t>
            </a:r>
          </a:p>
          <a:p>
            <a:pPr eaLnBrk="0" hangingPunct="0"/>
            <a:endParaRPr lang="es-MX" sz="1200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33" y="5326071"/>
            <a:ext cx="1534451" cy="7672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23" y="5361722"/>
            <a:ext cx="1809761" cy="803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55976" y="5860683"/>
            <a:ext cx="578317" cy="365125"/>
          </a:xfrm>
        </p:spPr>
        <p:txBody>
          <a:bodyPr/>
          <a:lstStyle/>
          <a:p>
            <a:pPr>
              <a:defRPr/>
            </a:pPr>
            <a:fld id="{2C198453-CE81-4271-934B-4983CEB90C80}" type="slidenum">
              <a:rPr lang="es-MX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2258" y="240323"/>
            <a:ext cx="7905751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endParaRPr lang="es-E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endParaRPr lang="es-E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r>
              <a:rPr lang="es-E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Gestionar </a:t>
            </a: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y tramitar en tiempo y forma las solicitudes que le sean turnadas por la Unidad de </a:t>
            </a:r>
            <a:r>
              <a:rPr lang="es-ES" sz="1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Enlace.</a:t>
            </a:r>
            <a:endParaRPr lang="es-E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Entregar la información que se le requiera por parte de la unidad de Enlace en los tiempos y bajo los procedimientos establecidos en los ordenamientos aplicables;</a:t>
            </a: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endParaRPr lang="es-ES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Remitir la información mínima de oficio que contemplan los artículos 13 y 15 de la Ley, a la Unidad de Enlace para que ésta la publique en la página de Internet del Gobierno del Estado.</a:t>
            </a: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Realizar y turnar a la unidad de Enlace, los proyectos de respuesta de las solicitudes de acceso a la información y; acceso, rectificación, cancelación u oposición de datos personales y de clasificación de información como reservada o confidencial:</a:t>
            </a: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Informar dentro de los primeros cinco días hábiles, a la Unidad de Enlace la necesidad de pedir prórroga al solicitante, en los casos contemplados en la Ley;</a:t>
            </a: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Avisar  a la Unidad de Enlace, de la información que se propone sea sujeta a reservar indicando en la misma su fundamentación y motivación;</a:t>
            </a: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Velar por la custodia y salvaguarda de la información clasificada  como reservada o confidencial;</a:t>
            </a: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Enviar a la unidad de enlace, los proyectos de versión pública de la información previamente clasificada por el comité;</a:t>
            </a: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endParaRPr lang="es-MX" sz="1200" dirty="0">
              <a:latin typeface="Arial" pitchFamily="34" charset="0"/>
              <a:cs typeface="Arial" pitchFamily="34" charset="0"/>
            </a:endParaRPr>
          </a:p>
          <a:p>
            <a:pPr marL="400050" indent="-400050" algn="just" eaLnBrk="0" hangingPunct="0">
              <a:buFont typeface="+mj-lt"/>
              <a:buAutoNum type="romanUcPeriod" startAt="4"/>
              <a:tabLst>
                <a:tab pos="685800" algn="l"/>
              </a:tabLst>
              <a:defRPr/>
            </a:pP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Las demás que le sean conferidas </a:t>
            </a:r>
            <a:r>
              <a:rPr lang="es-ES" sz="1200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 los ordenamientos aplicables en la materia.</a:t>
            </a:r>
            <a:endParaRPr 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tabLst>
                <a:tab pos="685800" algn="l"/>
              </a:tabLst>
              <a:defRPr/>
            </a:pPr>
            <a:endParaRPr lang="es-MX" sz="1400" dirty="0">
              <a:solidFill>
                <a:schemeClr val="bg1"/>
              </a:solidFill>
              <a:latin typeface="Tw Cen MT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29" y="5301561"/>
            <a:ext cx="1439455" cy="7197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301561"/>
            <a:ext cx="1620911" cy="719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55976" y="5883275"/>
            <a:ext cx="578317" cy="365125"/>
          </a:xfrm>
        </p:spPr>
        <p:txBody>
          <a:bodyPr/>
          <a:lstStyle/>
          <a:p>
            <a:pPr>
              <a:defRPr/>
            </a:pPr>
            <a:fld id="{31DE0092-0593-413E-A586-4C04902EB7AC}" type="slidenum">
              <a:rPr lang="es-MX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799150" y="692696"/>
            <a:ext cx="7691967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es-MX" sz="2400" b="1" dirty="0">
                <a:latin typeface="Arial" pitchFamily="34" charset="0"/>
                <a:ea typeface="Calibri" pitchFamily="34" charset="0"/>
                <a:cs typeface="Arial" pitchFamily="34" charset="0"/>
              </a:rPr>
              <a:t>MISIÓN</a:t>
            </a:r>
          </a:p>
          <a:p>
            <a:pPr algn="just">
              <a:tabLst>
                <a:tab pos="457200" algn="l"/>
              </a:tabLst>
            </a:pPr>
            <a:endParaRPr lang="es-MX" sz="1400" b="1" dirty="0"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es-MX" sz="1400" b="1" dirty="0"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es-MX" sz="1400" b="1" dirty="0"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algn="just">
              <a:tabLst>
                <a:tab pos="457200" algn="l"/>
              </a:tabLst>
            </a:pPr>
            <a:endParaRPr lang="es-MX" sz="900" dirty="0">
              <a:latin typeface="Tw Cen MT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lnSpc>
                <a:spcPct val="200000"/>
              </a:lnSpc>
              <a:tabLst>
                <a:tab pos="457200" algn="l"/>
              </a:tabLst>
            </a:pPr>
            <a:r>
              <a:rPr lang="es-ES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Establecer un Modelo de Desarrollo de Cultura Física y del Deporte, a través de crear y desarrollar políticas públicas  que  fomenten la incorporación masiva de la población en  actividades físicas, recreativas y deportivas; para  impulsar el desarrollo social y humano; apoyado en la sistematización de la planeación y evaluación de procesos, con el fin de promover la igualdad de oportunidades, que nos lleve a lograr una mayor  participación  de niños, niñas y jóvenes en  la excelencia deportiva</a:t>
            </a:r>
            <a:r>
              <a:rPr lang="es-MX" sz="14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941521"/>
            <a:ext cx="1583471" cy="7917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5013529"/>
            <a:ext cx="1584175" cy="791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7073</TotalTime>
  <Words>7702</Words>
  <Application>Microsoft Office PowerPoint</Application>
  <PresentationFormat>Carta (216 x 279 mm)</PresentationFormat>
  <Paragraphs>961</Paragraphs>
  <Slides>44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4" baseType="lpstr">
      <vt:lpstr>Arial</vt:lpstr>
      <vt:lpstr>Calibri</vt:lpstr>
      <vt:lpstr>Calibri Light</vt:lpstr>
      <vt:lpstr>Monotype Corsiva</vt:lpstr>
      <vt:lpstr>Segoe UI Light</vt:lpstr>
      <vt:lpstr>Symbol</vt:lpstr>
      <vt:lpstr>Times New Roman</vt:lpstr>
      <vt:lpstr>Tw Cen MT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IED</dc:creator>
  <cp:lastModifiedBy>Usuario</cp:lastModifiedBy>
  <cp:revision>517</cp:revision>
  <cp:lastPrinted>2013-02-27T16:19:09Z</cp:lastPrinted>
  <dcterms:created xsi:type="dcterms:W3CDTF">2009-04-15T17:37:21Z</dcterms:created>
  <dcterms:modified xsi:type="dcterms:W3CDTF">2018-01-25T21:05:38Z</dcterms:modified>
</cp:coreProperties>
</file>